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5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57" d="100"/>
          <a:sy n="157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1F-4726-9C50-D30114858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1F-4726-9C50-D30114858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1F-4726-9C50-D30114858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系列 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6</c:v>
                </c:pt>
                <c:pt idx="1">
                  <c:v>3</c:v>
                </c:pt>
                <c:pt idx="2">
                  <c:v>5</c:v>
                </c:pt>
                <c:pt idx="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1F-4726-9C50-D30114858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38864608"/>
        <c:axId val="238859616"/>
        <c:axId val="0"/>
      </c:bar3DChart>
      <c:catAx>
        <c:axId val="2388646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59616"/>
        <c:crosses val="autoZero"/>
        <c:auto val="1"/>
        <c:lblAlgn val="ctr"/>
        <c:lblOffset val="100"/>
        <c:noMultiLvlLbl val="0"/>
      </c:catAx>
      <c:valAx>
        <c:axId val="23885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2388646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00B7F-D5C9-4556-A299-01F5AC586C5F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0CAE6-AFE3-4AFB-A56E-4863F64BC9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560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zh-CN"/>
              <a:t>1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8098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B983C171-E744-7059-CC4E-2BE137D53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73E3195-5657-C5BA-3CA1-2A284F499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15A5CF4-D1AC-EA62-ED36-33EC381D1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8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1C080768-D14F-3055-E8B1-9EE18AE00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0026686-4290-6DFE-1C4B-26C0886EBC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B6E1EFC-EB55-D45A-3891-C9257D6E3D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352C9-ABD4-42BD-9C00-D14C3682A2E8}" type="datetimeFigureOut">
              <a:rPr lang="zh-CN" altLang="en-US" smtClean="0"/>
              <a:t>2023/8/1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74B0C8E-12EA-60A3-3102-66938EFE5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5A000B-793F-5434-9F83-758D85B08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AA0E9-BEEE-4D96-A5AE-2BBA24253A7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1796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sv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矩形 116">
            <a:extLst>
              <a:ext uri="{FF2B5EF4-FFF2-40B4-BE49-F238E27FC236}">
                <a16:creationId xmlns:a16="http://schemas.microsoft.com/office/drawing/2014/main" id="{2AAA5872-B79E-FB12-DB00-3177B4EA6CCA}"/>
              </a:ext>
            </a:extLst>
          </p:cNvPr>
          <p:cNvSpPr/>
          <p:nvPr/>
        </p:nvSpPr>
        <p:spPr>
          <a:xfrm>
            <a:off x="6060391" y="0"/>
            <a:ext cx="71218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9" name="矩形 118">
            <a:extLst>
              <a:ext uri="{FF2B5EF4-FFF2-40B4-BE49-F238E27FC236}">
                <a16:creationId xmlns:a16="http://schemas.microsoft.com/office/drawing/2014/main" id="{34937CEC-6EE7-2397-3C46-4DBE750FF2F6}"/>
              </a:ext>
            </a:extLst>
          </p:cNvPr>
          <p:cNvSpPr/>
          <p:nvPr/>
        </p:nvSpPr>
        <p:spPr>
          <a:xfrm>
            <a:off x="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0" name="矩形 119">
            <a:extLst>
              <a:ext uri="{FF2B5EF4-FFF2-40B4-BE49-F238E27FC236}">
                <a16:creationId xmlns:a16="http://schemas.microsoft.com/office/drawing/2014/main" id="{B205BCB2-EBB5-8052-13B8-2E74EECCE972}"/>
              </a:ext>
            </a:extLst>
          </p:cNvPr>
          <p:cNvSpPr/>
          <p:nvPr/>
        </p:nvSpPr>
        <p:spPr>
          <a:xfrm>
            <a:off x="12156000" y="0"/>
            <a:ext cx="36000" cy="6858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8" name="矩形 117">
            <a:extLst>
              <a:ext uri="{FF2B5EF4-FFF2-40B4-BE49-F238E27FC236}">
                <a16:creationId xmlns:a16="http://schemas.microsoft.com/office/drawing/2014/main" id="{4D75C86E-84F3-DE1B-1209-15FF3301B645}"/>
              </a:ext>
            </a:extLst>
          </p:cNvPr>
          <p:cNvSpPr/>
          <p:nvPr/>
        </p:nvSpPr>
        <p:spPr>
          <a:xfrm>
            <a:off x="0" y="3393000"/>
            <a:ext cx="12204000" cy="72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1" name="矩形 120">
            <a:extLst>
              <a:ext uri="{FF2B5EF4-FFF2-40B4-BE49-F238E27FC236}">
                <a16:creationId xmlns:a16="http://schemas.microsoft.com/office/drawing/2014/main" id="{7FB27D76-2AD0-3EF6-4472-6354DB9C1A86}"/>
              </a:ext>
            </a:extLst>
          </p:cNvPr>
          <p:cNvSpPr/>
          <p:nvPr/>
        </p:nvSpPr>
        <p:spPr>
          <a:xfrm>
            <a:off x="0" y="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22A4DFD7-48A4-B657-0D39-F2E6C8B5598D}"/>
              </a:ext>
            </a:extLst>
          </p:cNvPr>
          <p:cNvSpPr/>
          <p:nvPr/>
        </p:nvSpPr>
        <p:spPr>
          <a:xfrm>
            <a:off x="0" y="6822000"/>
            <a:ext cx="12204000" cy="36000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95AF71CA-86D3-4257-AEAF-F03D96B7BC5F}"/>
              </a:ext>
            </a:extLst>
          </p:cNvPr>
          <p:cNvSpPr/>
          <p:nvPr/>
        </p:nvSpPr>
        <p:spPr>
          <a:xfrm>
            <a:off x="37924" y="1046322"/>
            <a:ext cx="6019200" cy="163661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54ECF698-CCAA-475F-A6C5-8916A9AC34BE}"/>
              </a:ext>
            </a:extLst>
          </p:cNvPr>
          <p:cNvSpPr/>
          <p:nvPr/>
        </p:nvSpPr>
        <p:spPr>
          <a:xfrm>
            <a:off x="36589" y="2750808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9" name="矩形 18">
            <a:extLst>
              <a:ext uri="{FF2B5EF4-FFF2-40B4-BE49-F238E27FC236}">
                <a16:creationId xmlns:a16="http://schemas.microsoft.com/office/drawing/2014/main" id="{40562A69-48B7-4415-A80D-30195DB7AAD9}"/>
              </a:ext>
            </a:extLst>
          </p:cNvPr>
          <p:cNvSpPr/>
          <p:nvPr/>
        </p:nvSpPr>
        <p:spPr>
          <a:xfrm>
            <a:off x="36589" y="905160"/>
            <a:ext cx="6019200" cy="721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endParaRPr kumimoji="0" lang="zh-CN" altLang="en-US" sz="88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cxnSp>
        <p:nvCxnSpPr>
          <p:cNvPr id="24" name="直接连接符 23">
            <a:extLst>
              <a:ext uri="{FF2B5EF4-FFF2-40B4-BE49-F238E27FC236}">
                <a16:creationId xmlns:a16="http://schemas.microsoft.com/office/drawing/2014/main" id="{34CCC3D1-FAC9-4574-AD36-3D32F5E7A034}"/>
              </a:ext>
            </a:extLst>
          </p:cNvPr>
          <p:cNvCxnSpPr>
            <a:cxnSpLocks/>
          </p:cNvCxnSpPr>
          <p:nvPr/>
        </p:nvCxnSpPr>
        <p:spPr>
          <a:xfrm>
            <a:off x="308488" y="1273351"/>
            <a:ext cx="0" cy="795932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92886D40-A834-401C-AAB7-B448DFCE184E}"/>
              </a:ext>
            </a:extLst>
          </p:cNvPr>
          <p:cNvGrpSpPr/>
          <p:nvPr/>
        </p:nvGrpSpPr>
        <p:grpSpPr>
          <a:xfrm>
            <a:off x="4593563" y="882228"/>
            <a:ext cx="1663099" cy="1978384"/>
            <a:chOff x="6387049" y="1687970"/>
            <a:chExt cx="313114" cy="372472"/>
          </a:xfrm>
          <a:solidFill>
            <a:schemeClr val="bg1">
              <a:lumMod val="95000"/>
              <a:alpha val="5000"/>
            </a:schemeClr>
          </a:solidFill>
        </p:grpSpPr>
        <p:sp>
          <p:nvSpPr>
            <p:cNvPr id="13" name="任意多边形: 形状 48">
              <a:extLst>
                <a:ext uri="{FF2B5EF4-FFF2-40B4-BE49-F238E27FC236}">
                  <a16:creationId xmlns:a16="http://schemas.microsoft.com/office/drawing/2014/main" id="{0719871F-F248-4444-B016-9FFE4F78730A}"/>
                </a:ext>
              </a:extLst>
            </p:cNvPr>
            <p:cNvSpPr/>
            <p:nvPr/>
          </p:nvSpPr>
          <p:spPr>
            <a:xfrm>
              <a:off x="6387049" y="1738907"/>
              <a:ext cx="228997" cy="140205"/>
            </a:xfrm>
            <a:custGeom>
              <a:avLst/>
              <a:gdLst>
                <a:gd name="connsiteX0" fmla="*/ 150019 w 466725"/>
                <a:gd name="connsiteY0" fmla="*/ 7144 h 285750"/>
                <a:gd name="connsiteX1" fmla="*/ 7144 w 466725"/>
                <a:gd name="connsiteY1" fmla="*/ 93821 h 285750"/>
                <a:gd name="connsiteX2" fmla="*/ 321469 w 466725"/>
                <a:gd name="connsiteY2" fmla="*/ 284321 h 285750"/>
                <a:gd name="connsiteX3" fmla="*/ 464344 w 466725"/>
                <a:gd name="connsiteY3" fmla="*/ 19764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6725" h="285750">
                  <a:moveTo>
                    <a:pt x="150019" y="7144"/>
                  </a:moveTo>
                  <a:lnTo>
                    <a:pt x="7144" y="93821"/>
                  </a:lnTo>
                  <a:lnTo>
                    <a:pt x="321469" y="284321"/>
                  </a:lnTo>
                  <a:lnTo>
                    <a:pt x="464344" y="1976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4" name="任意多边形: 形状 49">
              <a:extLst>
                <a:ext uri="{FF2B5EF4-FFF2-40B4-BE49-F238E27FC236}">
                  <a16:creationId xmlns:a16="http://schemas.microsoft.com/office/drawing/2014/main" id="{BCFE2409-AC65-4C93-BE1E-261D6106AD42}"/>
                </a:ext>
              </a:extLst>
            </p:cNvPr>
            <p:cNvSpPr/>
            <p:nvPr/>
          </p:nvSpPr>
          <p:spPr>
            <a:xfrm>
              <a:off x="6474912" y="1687970"/>
              <a:ext cx="224323" cy="140205"/>
            </a:xfrm>
            <a:custGeom>
              <a:avLst/>
              <a:gdLst>
                <a:gd name="connsiteX0" fmla="*/ 456724 w 457200"/>
                <a:gd name="connsiteY0" fmla="*/ 197644 h 285750"/>
                <a:gd name="connsiteX1" fmla="*/ 142399 w 457200"/>
                <a:gd name="connsiteY1" fmla="*/ 7144 h 285750"/>
                <a:gd name="connsiteX2" fmla="*/ 7144 w 457200"/>
                <a:gd name="connsiteY2" fmla="*/ 89059 h 285750"/>
                <a:gd name="connsiteX3" fmla="*/ 321469 w 457200"/>
                <a:gd name="connsiteY3" fmla="*/ 279559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7200" h="285750">
                  <a:moveTo>
                    <a:pt x="456724" y="197644"/>
                  </a:moveTo>
                  <a:lnTo>
                    <a:pt x="142399" y="7144"/>
                  </a:lnTo>
                  <a:lnTo>
                    <a:pt x="7144" y="89059"/>
                  </a:lnTo>
                  <a:lnTo>
                    <a:pt x="321469" y="279559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15" name="任意多边形: 形状 50">
              <a:extLst>
                <a:ext uri="{FF2B5EF4-FFF2-40B4-BE49-F238E27FC236}">
                  <a16:creationId xmlns:a16="http://schemas.microsoft.com/office/drawing/2014/main" id="{1985AF8B-7802-4335-98C8-5BD61EEC7AB1}"/>
                </a:ext>
              </a:extLst>
            </p:cNvPr>
            <p:cNvSpPr/>
            <p:nvPr/>
          </p:nvSpPr>
          <p:spPr>
            <a:xfrm>
              <a:off x="6387051" y="1803400"/>
              <a:ext cx="149549" cy="257039"/>
            </a:xfrm>
            <a:custGeom>
              <a:avLst/>
              <a:gdLst>
                <a:gd name="connsiteX0" fmla="*/ 7144 w 304800"/>
                <a:gd name="connsiteY0" fmla="*/ 38576 h 523875"/>
                <a:gd name="connsiteX1" fmla="*/ 7144 w 304800"/>
                <a:gd name="connsiteY1" fmla="*/ 343376 h 523875"/>
                <a:gd name="connsiteX2" fmla="*/ 302419 w 304800"/>
                <a:gd name="connsiteY2" fmla="*/ 522446 h 523875"/>
                <a:gd name="connsiteX3" fmla="*/ 302419 w 304800"/>
                <a:gd name="connsiteY3" fmla="*/ 186214 h 523875"/>
                <a:gd name="connsiteX4" fmla="*/ 7144 w 304800"/>
                <a:gd name="connsiteY4" fmla="*/ 714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4800" h="523875">
                  <a:moveTo>
                    <a:pt x="7144" y="38576"/>
                  </a:moveTo>
                  <a:lnTo>
                    <a:pt x="7144" y="343376"/>
                  </a:lnTo>
                  <a:lnTo>
                    <a:pt x="302419" y="522446"/>
                  </a:lnTo>
                  <a:lnTo>
                    <a:pt x="302419" y="186214"/>
                  </a:lnTo>
                  <a:lnTo>
                    <a:pt x="7144" y="714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  <p:sp>
          <p:nvSpPr>
            <p:cNvPr id="25" name="任意多边形: 形状 51">
              <a:extLst>
                <a:ext uri="{FF2B5EF4-FFF2-40B4-BE49-F238E27FC236}">
                  <a16:creationId xmlns:a16="http://schemas.microsoft.com/office/drawing/2014/main" id="{8427E9F6-BF7C-4A9A-8E36-778F15EA6D83}"/>
                </a:ext>
              </a:extLst>
            </p:cNvPr>
            <p:cNvSpPr/>
            <p:nvPr/>
          </p:nvSpPr>
          <p:spPr>
            <a:xfrm>
              <a:off x="6550614" y="1803403"/>
              <a:ext cx="149549" cy="257039"/>
            </a:xfrm>
            <a:custGeom>
              <a:avLst/>
              <a:gdLst>
                <a:gd name="connsiteX0" fmla="*/ 111919 w 304800"/>
                <a:gd name="connsiteY0" fmla="*/ 238601 h 523875"/>
                <a:gd name="connsiteX1" fmla="*/ 45244 w 304800"/>
                <a:gd name="connsiteY1" fmla="*/ 276701 h 523875"/>
                <a:gd name="connsiteX2" fmla="*/ 45244 w 304800"/>
                <a:gd name="connsiteY2" fmla="*/ 210026 h 523875"/>
                <a:gd name="connsiteX3" fmla="*/ 111919 w 304800"/>
                <a:gd name="connsiteY3" fmla="*/ 171926 h 523875"/>
                <a:gd name="connsiteX4" fmla="*/ 111919 w 304800"/>
                <a:gd name="connsiteY4" fmla="*/ 238601 h 523875"/>
                <a:gd name="connsiteX5" fmla="*/ 7144 w 304800"/>
                <a:gd name="connsiteY5" fmla="*/ 186214 h 523875"/>
                <a:gd name="connsiteX6" fmla="*/ 7144 w 304800"/>
                <a:gd name="connsiteY6" fmla="*/ 522446 h 523875"/>
                <a:gd name="connsiteX7" fmla="*/ 302419 w 304800"/>
                <a:gd name="connsiteY7" fmla="*/ 343376 h 523875"/>
                <a:gd name="connsiteX8" fmla="*/ 302419 w 304800"/>
                <a:gd name="connsiteY8" fmla="*/ 7144 h 523875"/>
                <a:gd name="connsiteX9" fmla="*/ 7144 w 304800"/>
                <a:gd name="connsiteY9" fmla="*/ 186214 h 5238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4800" h="523875">
                  <a:moveTo>
                    <a:pt x="111919" y="238601"/>
                  </a:moveTo>
                  <a:lnTo>
                    <a:pt x="45244" y="276701"/>
                  </a:lnTo>
                  <a:lnTo>
                    <a:pt x="45244" y="210026"/>
                  </a:lnTo>
                  <a:lnTo>
                    <a:pt x="111919" y="171926"/>
                  </a:lnTo>
                  <a:lnTo>
                    <a:pt x="111919" y="238601"/>
                  </a:lnTo>
                  <a:close/>
                  <a:moveTo>
                    <a:pt x="7144" y="186214"/>
                  </a:moveTo>
                  <a:lnTo>
                    <a:pt x="7144" y="522446"/>
                  </a:lnTo>
                  <a:lnTo>
                    <a:pt x="302419" y="343376"/>
                  </a:lnTo>
                  <a:lnTo>
                    <a:pt x="302419" y="7144"/>
                  </a:lnTo>
                  <a:lnTo>
                    <a:pt x="7144" y="186214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sz="784">
                <a:cs typeface="+mn-ea"/>
                <a:sym typeface="+mn-lt"/>
              </a:endParaRP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404618" y="2286881"/>
            <a:ext cx="3251949" cy="2780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zh-CN" altLang="en-US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整理：千案设计    </a:t>
            </a:r>
            <a:r>
              <a:rPr kumimoji="0" lang="en-US" altLang="zh-CN" sz="1177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@pptanli.com</a:t>
            </a:r>
            <a:endParaRPr kumimoji="0" lang="zh-CN" altLang="en-US" sz="1177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80529" y="1479004"/>
            <a:ext cx="3909297" cy="565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PPT</a:t>
            </a:r>
            <a:r>
              <a:rPr kumimoji="0" lang="zh-CN" altLang="en-US" sz="2942" i="0" u="none" strike="noStrike" kern="1200" cap="none" spc="100" normalizeH="0" baseline="0" noProof="0">
                <a:ln>
                  <a:noFill/>
                </a:ln>
                <a:uLnTx/>
                <a:uFillTx/>
                <a:latin typeface="+mj-ea"/>
                <a:ea typeface="+mj-ea"/>
                <a:cs typeface="+mn-ea"/>
                <a:sym typeface="+mn-lt"/>
              </a:rPr>
              <a:t>封面设计框架库</a:t>
            </a:r>
            <a:endParaRPr kumimoji="0" lang="zh-CN" altLang="en-US" sz="2942" i="0" u="none" strike="noStrike" kern="1200" cap="none" spc="100" normalizeH="0" baseline="0" noProof="0" dirty="0">
              <a:ln>
                <a:noFill/>
              </a:ln>
              <a:uLnTx/>
              <a:uFillTx/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409295" y="1932035"/>
            <a:ext cx="3507380" cy="16784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>
              <a:defRPr/>
            </a:pPr>
            <a:r>
              <a:rPr lang="en-US" altLang="zh-CN" sz="491" spc="2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SLIDE QUICK DESIGN REFERENCE MATERIAL LIBRARY</a:t>
            </a:r>
            <a:endParaRPr lang="zh-CN" altLang="en-US" sz="491" spc="2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404621" y="1245725"/>
            <a:ext cx="1987042" cy="3413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/>
            </a:pPr>
            <a:r>
              <a:rPr kumimoji="0" lang="en-US" altLang="zh-CN" sz="1572" b="0" i="0" u="none" strike="noStrike" kern="1200" cap="none" spc="10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COVER DESIGN</a:t>
            </a:r>
          </a:p>
        </p:txBody>
      </p:sp>
      <p:grpSp>
        <p:nvGrpSpPr>
          <p:cNvPr id="23" name="组合 22">
            <a:extLst>
              <a:ext uri="{FF2B5EF4-FFF2-40B4-BE49-F238E27FC236}">
                <a16:creationId xmlns:a16="http://schemas.microsoft.com/office/drawing/2014/main" id="{5B787891-3A29-45CA-93FD-CEF9029E53E4}"/>
              </a:ext>
            </a:extLst>
          </p:cNvPr>
          <p:cNvGrpSpPr/>
          <p:nvPr/>
        </p:nvGrpSpPr>
        <p:grpSpPr>
          <a:xfrm>
            <a:off x="4371935" y="300707"/>
            <a:ext cx="1234440" cy="422887"/>
            <a:chOff x="473021" y="1261948"/>
            <a:chExt cx="876528" cy="300277"/>
          </a:xfrm>
        </p:grpSpPr>
        <p:grpSp>
          <p:nvGrpSpPr>
            <p:cNvPr id="38" name="组合 37">
              <a:extLst>
                <a:ext uri="{FF2B5EF4-FFF2-40B4-BE49-F238E27FC236}">
                  <a16:creationId xmlns:a16="http://schemas.microsoft.com/office/drawing/2014/main" id="{A697BAD3-2639-43A3-BC5F-EE50608A8F8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3021" y="1261948"/>
              <a:ext cx="300310" cy="300277"/>
              <a:chOff x="1045257" y="3110157"/>
              <a:chExt cx="883269" cy="883166"/>
            </a:xfrm>
          </p:grpSpPr>
          <p:sp>
            <p:nvSpPr>
              <p:cNvPr id="42" name="椭圆 41">
                <a:extLst>
                  <a:ext uri="{FF2B5EF4-FFF2-40B4-BE49-F238E27FC236}">
                    <a16:creationId xmlns:a16="http://schemas.microsoft.com/office/drawing/2014/main" id="{23DE7B36-54A8-4030-969D-E1228C058369}"/>
                  </a:ext>
                </a:extLst>
              </p:cNvPr>
              <p:cNvSpPr/>
              <p:nvPr/>
            </p:nvSpPr>
            <p:spPr>
              <a:xfrm>
                <a:off x="1176153" y="3241002"/>
                <a:ext cx="621470" cy="621470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43" name="任意多边形: 形状 42">
                <a:extLst>
                  <a:ext uri="{FF2B5EF4-FFF2-40B4-BE49-F238E27FC236}">
                    <a16:creationId xmlns:a16="http://schemas.microsoft.com/office/drawing/2014/main" id="{83B1B366-930F-42AC-A5D5-C6F5CA00D46E}"/>
                  </a:ext>
                </a:extLst>
              </p:cNvPr>
              <p:cNvSpPr/>
              <p:nvPr/>
            </p:nvSpPr>
            <p:spPr>
              <a:xfrm>
                <a:off x="1045257" y="3110157"/>
                <a:ext cx="883269" cy="883166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44" name="组合 43">
                <a:extLst>
                  <a:ext uri="{FF2B5EF4-FFF2-40B4-BE49-F238E27FC236}">
                    <a16:creationId xmlns:a16="http://schemas.microsoft.com/office/drawing/2014/main" id="{8197078F-7634-4DAE-9E47-7B50FBF7802D}"/>
                  </a:ext>
                </a:extLst>
              </p:cNvPr>
              <p:cNvGrpSpPr/>
              <p:nvPr/>
            </p:nvGrpSpPr>
            <p:grpSpPr>
              <a:xfrm>
                <a:off x="1216260" y="3392138"/>
                <a:ext cx="541259" cy="317634"/>
                <a:chOff x="1111189" y="3455572"/>
                <a:chExt cx="572286" cy="335842"/>
              </a:xfrm>
            </p:grpSpPr>
            <p:sp>
              <p:nvSpPr>
                <p:cNvPr id="45" name="PA-任意多边形 49">
                  <a:extLst>
                    <a:ext uri="{FF2B5EF4-FFF2-40B4-BE49-F238E27FC236}">
                      <a16:creationId xmlns:a16="http://schemas.microsoft.com/office/drawing/2014/main" id="{CE5DF0E4-B524-462F-8A8D-ED17F71B6845}"/>
                    </a:ext>
                  </a:extLst>
                </p:cNvPr>
                <p:cNvSpPr/>
                <p:nvPr/>
              </p:nvSpPr>
              <p:spPr>
                <a:xfrm>
                  <a:off x="1111189" y="3625543"/>
                  <a:ext cx="572286" cy="256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5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46" name="PA-任意多边形 21">
                  <a:extLst>
                    <a:ext uri="{FF2B5EF4-FFF2-40B4-BE49-F238E27FC236}">
                      <a16:creationId xmlns:a16="http://schemas.microsoft.com/office/drawing/2014/main" id="{8E53601A-9024-4C04-A296-82C58291EBAA}"/>
                    </a:ext>
                  </a:extLst>
                </p:cNvPr>
                <p:cNvSpPr/>
                <p:nvPr/>
              </p:nvSpPr>
              <p:spPr>
                <a:xfrm>
                  <a:off x="1157143" y="3455572"/>
                  <a:ext cx="489540" cy="14968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3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47" name="PA-任意多边形 34">
                  <a:extLst>
                    <a:ext uri="{FF2B5EF4-FFF2-40B4-BE49-F238E27FC236}">
                      <a16:creationId xmlns:a16="http://schemas.microsoft.com/office/drawing/2014/main" id="{D38A52BE-41B0-48EE-AFC3-A0CE7F32FC83}"/>
                    </a:ext>
                  </a:extLst>
                </p:cNvPr>
                <p:cNvSpPr/>
                <p:nvPr/>
              </p:nvSpPr>
              <p:spPr>
                <a:xfrm>
                  <a:off x="1139849" y="3686897"/>
                  <a:ext cx="107700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8" name="PA-任意多边形 36">
                  <a:extLst>
                    <a:ext uri="{FF2B5EF4-FFF2-40B4-BE49-F238E27FC236}">
                      <a16:creationId xmlns:a16="http://schemas.microsoft.com/office/drawing/2014/main" id="{8EFEB979-02C8-4541-9EFD-6F43B2CF5131}"/>
                    </a:ext>
                  </a:extLst>
                </p:cNvPr>
                <p:cNvSpPr/>
                <p:nvPr/>
              </p:nvSpPr>
              <p:spPr>
                <a:xfrm>
                  <a:off x="1251426" y="3686919"/>
                  <a:ext cx="161592" cy="1036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49" name="PA-任意多边形 38">
                  <a:extLst>
                    <a:ext uri="{FF2B5EF4-FFF2-40B4-BE49-F238E27FC236}">
                      <a16:creationId xmlns:a16="http://schemas.microsoft.com/office/drawing/2014/main" id="{99298266-B469-4A7C-B9D4-1F3C10259A34}"/>
                    </a:ext>
                  </a:extLst>
                </p:cNvPr>
                <p:cNvSpPr/>
                <p:nvPr/>
              </p:nvSpPr>
              <p:spPr>
                <a:xfrm>
                  <a:off x="1382480" y="3687760"/>
                  <a:ext cx="162314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50" name="PA-任意多边形 40">
                  <a:extLst>
                    <a:ext uri="{FF2B5EF4-FFF2-40B4-BE49-F238E27FC236}">
                      <a16:creationId xmlns:a16="http://schemas.microsoft.com/office/drawing/2014/main" id="{E9F4C6E1-6D55-4775-A620-48C845DEABAE}"/>
                    </a:ext>
                  </a:extLst>
                </p:cNvPr>
                <p:cNvSpPr/>
                <p:nvPr/>
              </p:nvSpPr>
              <p:spPr>
                <a:xfrm flipH="1">
                  <a:off x="1516310" y="3686910"/>
                  <a:ext cx="161592" cy="103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29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39" name="组合 38">
              <a:extLst>
                <a:ext uri="{FF2B5EF4-FFF2-40B4-BE49-F238E27FC236}">
                  <a16:creationId xmlns:a16="http://schemas.microsoft.com/office/drawing/2014/main" id="{DFAB5DE6-1D5B-45BF-B75D-6B2EC5E15BCD}"/>
                </a:ext>
              </a:extLst>
            </p:cNvPr>
            <p:cNvGrpSpPr/>
            <p:nvPr/>
          </p:nvGrpSpPr>
          <p:grpSpPr>
            <a:xfrm>
              <a:off x="806541" y="1310863"/>
              <a:ext cx="543008" cy="202457"/>
              <a:chOff x="903040" y="1272691"/>
              <a:chExt cx="469525" cy="175058"/>
            </a:xfrm>
          </p:grpSpPr>
          <p:sp>
            <p:nvSpPr>
              <p:cNvPr id="40" name="任意多边形: 形状 39">
                <a:extLst>
                  <a:ext uri="{FF2B5EF4-FFF2-40B4-BE49-F238E27FC236}">
                    <a16:creationId xmlns:a16="http://schemas.microsoft.com/office/drawing/2014/main" id="{3BC93BD3-EFDB-472C-9567-A4FBB74E0B3E}"/>
                  </a:ext>
                </a:extLst>
              </p:cNvPr>
              <p:cNvSpPr/>
              <p:nvPr/>
            </p:nvSpPr>
            <p:spPr>
              <a:xfrm>
                <a:off x="903040" y="1272691"/>
                <a:ext cx="469523" cy="97451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2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41" name="任意多边形: 形状 40">
                <a:extLst>
                  <a:ext uri="{FF2B5EF4-FFF2-40B4-BE49-F238E27FC236}">
                    <a16:creationId xmlns:a16="http://schemas.microsoft.com/office/drawing/2014/main" id="{1E71563B-010B-4DD8-B07D-26E2195E8031}"/>
                  </a:ext>
                </a:extLst>
              </p:cNvPr>
              <p:cNvSpPr/>
              <p:nvPr/>
            </p:nvSpPr>
            <p:spPr>
              <a:xfrm>
                <a:off x="903042" y="1391061"/>
                <a:ext cx="469523" cy="56688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24" name="组合 123">
            <a:extLst>
              <a:ext uri="{FF2B5EF4-FFF2-40B4-BE49-F238E27FC236}">
                <a16:creationId xmlns:a16="http://schemas.microsoft.com/office/drawing/2014/main" id="{6D852C72-033C-78E4-567A-10686B99FA2B}"/>
              </a:ext>
            </a:extLst>
          </p:cNvPr>
          <p:cNvGrpSpPr/>
          <p:nvPr/>
        </p:nvGrpSpPr>
        <p:grpSpPr>
          <a:xfrm>
            <a:off x="6135384" y="6707913"/>
            <a:ext cx="6019200" cy="125015"/>
            <a:chOff x="25482" y="6707913"/>
            <a:chExt cx="6000735" cy="125015"/>
          </a:xfrm>
        </p:grpSpPr>
        <p:sp>
          <p:nvSpPr>
            <p:cNvPr id="125" name="矩形 124">
              <a:extLst>
                <a:ext uri="{FF2B5EF4-FFF2-40B4-BE49-F238E27FC236}">
                  <a16:creationId xmlns:a16="http://schemas.microsoft.com/office/drawing/2014/main" id="{74DA0926-1656-B5FC-8BA4-573450E72E72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7B50850A-149F-0912-5D0E-E4746EB2471E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127" name="矩形 126">
              <a:extLst>
                <a:ext uri="{FF2B5EF4-FFF2-40B4-BE49-F238E27FC236}">
                  <a16:creationId xmlns:a16="http://schemas.microsoft.com/office/drawing/2014/main" id="{9F2C3537-6BD0-0208-F5FF-6ABC06215BA3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123" name="组合 122">
            <a:extLst>
              <a:ext uri="{FF2B5EF4-FFF2-40B4-BE49-F238E27FC236}">
                <a16:creationId xmlns:a16="http://schemas.microsoft.com/office/drawing/2014/main" id="{C8230631-0518-2BAC-07CA-A26D4C8CC7E9}"/>
              </a:ext>
            </a:extLst>
          </p:cNvPr>
          <p:cNvGrpSpPr/>
          <p:nvPr/>
        </p:nvGrpSpPr>
        <p:grpSpPr>
          <a:xfrm>
            <a:off x="40721" y="6707913"/>
            <a:ext cx="6019200" cy="125015"/>
            <a:chOff x="25482" y="6707913"/>
            <a:chExt cx="6000735" cy="125015"/>
          </a:xfrm>
        </p:grpSpPr>
        <p:sp>
          <p:nvSpPr>
            <p:cNvPr id="79" name="矩形 78">
              <a:extLst>
                <a:ext uri="{FF2B5EF4-FFF2-40B4-BE49-F238E27FC236}">
                  <a16:creationId xmlns:a16="http://schemas.microsoft.com/office/drawing/2014/main" id="{DD9F424B-BF4B-3FCF-C3F2-31B10FD8C4A4}"/>
                </a:ext>
              </a:extLst>
            </p:cNvPr>
            <p:cNvSpPr/>
            <p:nvPr/>
          </p:nvSpPr>
          <p:spPr>
            <a:xfrm>
              <a:off x="25482" y="6732260"/>
              <a:ext cx="6000735" cy="1771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0" name="矩形 79">
              <a:extLst>
                <a:ext uri="{FF2B5EF4-FFF2-40B4-BE49-F238E27FC236}">
                  <a16:creationId xmlns:a16="http://schemas.microsoft.com/office/drawing/2014/main" id="{AFAA3ABD-CDE3-1305-401E-938442D84585}"/>
                </a:ext>
              </a:extLst>
            </p:cNvPr>
            <p:cNvSpPr/>
            <p:nvPr/>
          </p:nvSpPr>
          <p:spPr>
            <a:xfrm flipV="1">
              <a:off x="25482" y="6732260"/>
              <a:ext cx="6000735" cy="100668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  <p:sp>
          <p:nvSpPr>
            <p:cNvPr id="81" name="矩形 80">
              <a:extLst>
                <a:ext uri="{FF2B5EF4-FFF2-40B4-BE49-F238E27FC236}">
                  <a16:creationId xmlns:a16="http://schemas.microsoft.com/office/drawing/2014/main" id="{BD6A7533-28CE-BAE5-4553-B94FCC4779DE}"/>
                </a:ext>
              </a:extLst>
            </p:cNvPr>
            <p:cNvSpPr/>
            <p:nvPr/>
          </p:nvSpPr>
          <p:spPr>
            <a:xfrm flipV="1">
              <a:off x="25482" y="6707913"/>
              <a:ext cx="6000735" cy="29166"/>
            </a:xfrm>
            <a:prstGeom prst="rect">
              <a:avLst/>
            </a:prstGeom>
            <a:solidFill>
              <a:schemeClr val="accent2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885"/>
            </a:p>
          </p:txBody>
        </p:sp>
      </p:grpSp>
      <p:grpSp>
        <p:nvGrpSpPr>
          <p:cNvPr id="82" name="组合 81">
            <a:extLst>
              <a:ext uri="{FF2B5EF4-FFF2-40B4-BE49-F238E27FC236}">
                <a16:creationId xmlns:a16="http://schemas.microsoft.com/office/drawing/2014/main" id="{97C81610-ECC5-E5C5-8490-E98E637AE3E1}"/>
              </a:ext>
            </a:extLst>
          </p:cNvPr>
          <p:cNvGrpSpPr/>
          <p:nvPr/>
        </p:nvGrpSpPr>
        <p:grpSpPr>
          <a:xfrm>
            <a:off x="4891699" y="3582530"/>
            <a:ext cx="824941" cy="282602"/>
            <a:chOff x="-282291" y="1675459"/>
            <a:chExt cx="879289" cy="301219"/>
          </a:xfrm>
        </p:grpSpPr>
        <p:grpSp>
          <p:nvGrpSpPr>
            <p:cNvPr id="84" name="组合 83">
              <a:extLst>
                <a:ext uri="{FF2B5EF4-FFF2-40B4-BE49-F238E27FC236}">
                  <a16:creationId xmlns:a16="http://schemas.microsoft.com/office/drawing/2014/main" id="{6F8BB431-7D14-B064-BAA1-E682AA9748D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-282291" y="1675459"/>
              <a:ext cx="301251" cy="301219"/>
              <a:chOff x="-1176240" y="4326376"/>
              <a:chExt cx="886031" cy="885938"/>
            </a:xfrm>
          </p:grpSpPr>
          <p:sp>
            <p:nvSpPr>
              <p:cNvPr id="88" name="椭圆 87">
                <a:extLst>
                  <a:ext uri="{FF2B5EF4-FFF2-40B4-BE49-F238E27FC236}">
                    <a16:creationId xmlns:a16="http://schemas.microsoft.com/office/drawing/2014/main" id="{757F52CC-3053-358E-2CA7-0AAC19B3124A}"/>
                  </a:ext>
                </a:extLst>
              </p:cNvPr>
              <p:cNvSpPr/>
              <p:nvPr/>
            </p:nvSpPr>
            <p:spPr>
              <a:xfrm>
                <a:off x="-1044924" y="4457636"/>
                <a:ext cx="623414" cy="623416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89" name="任意多边形: 形状 88">
                <a:extLst>
                  <a:ext uri="{FF2B5EF4-FFF2-40B4-BE49-F238E27FC236}">
                    <a16:creationId xmlns:a16="http://schemas.microsoft.com/office/drawing/2014/main" id="{DF6B46D1-F9E4-2B3D-CB0F-8A438A544EE7}"/>
                  </a:ext>
                </a:extLst>
              </p:cNvPr>
              <p:cNvSpPr/>
              <p:nvPr/>
            </p:nvSpPr>
            <p:spPr>
              <a:xfrm>
                <a:off x="-1176240" y="4326376"/>
                <a:ext cx="886031" cy="885938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90" name="组合 89">
                <a:extLst>
                  <a:ext uri="{FF2B5EF4-FFF2-40B4-BE49-F238E27FC236}">
                    <a16:creationId xmlns:a16="http://schemas.microsoft.com/office/drawing/2014/main" id="{2AF1FC64-0F1B-4E89-90A8-1F0A270E07F3}"/>
                  </a:ext>
                </a:extLst>
              </p:cNvPr>
              <p:cNvGrpSpPr/>
              <p:nvPr/>
            </p:nvGrpSpPr>
            <p:grpSpPr>
              <a:xfrm>
                <a:off x="-1004703" y="4609219"/>
                <a:ext cx="542962" cy="318606"/>
                <a:chOff x="-1237098" y="4742497"/>
                <a:chExt cx="574088" cy="336875"/>
              </a:xfrm>
            </p:grpSpPr>
            <p:sp>
              <p:nvSpPr>
                <p:cNvPr id="91" name="PA-任意多边形 49">
                  <a:extLst>
                    <a:ext uri="{FF2B5EF4-FFF2-40B4-BE49-F238E27FC236}">
                      <a16:creationId xmlns:a16="http://schemas.microsoft.com/office/drawing/2014/main" id="{D9A9A720-24C2-E354-FC46-E1DD0554000E}"/>
                    </a:ext>
                  </a:extLst>
                </p:cNvPr>
                <p:cNvSpPr/>
                <p:nvPr/>
              </p:nvSpPr>
              <p:spPr>
                <a:xfrm>
                  <a:off x="-1237098" y="4913006"/>
                  <a:ext cx="574088" cy="2576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7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92" name="PA-任意多边形 21">
                  <a:extLst>
                    <a:ext uri="{FF2B5EF4-FFF2-40B4-BE49-F238E27FC236}">
                      <a16:creationId xmlns:a16="http://schemas.microsoft.com/office/drawing/2014/main" id="{1F473DDD-2171-6032-D01D-0031D4866109}"/>
                    </a:ext>
                  </a:extLst>
                </p:cNvPr>
                <p:cNvSpPr/>
                <p:nvPr/>
              </p:nvSpPr>
              <p:spPr>
                <a:xfrm>
                  <a:off x="-1190975" y="4742497"/>
                  <a:ext cx="491063" cy="150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8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93" name="PA-任意多边形 34">
                  <a:extLst>
                    <a:ext uri="{FF2B5EF4-FFF2-40B4-BE49-F238E27FC236}">
                      <a16:creationId xmlns:a16="http://schemas.microsoft.com/office/drawing/2014/main" id="{071B1D03-6C40-AC4A-3698-C39A4A793CA2}"/>
                    </a:ext>
                  </a:extLst>
                </p:cNvPr>
                <p:cNvSpPr/>
                <p:nvPr/>
              </p:nvSpPr>
              <p:spPr>
                <a:xfrm>
                  <a:off x="-1208343" y="4974560"/>
                  <a:ext cx="108041" cy="10397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4" name="PA-任意多边形 36">
                  <a:extLst>
                    <a:ext uri="{FF2B5EF4-FFF2-40B4-BE49-F238E27FC236}">
                      <a16:creationId xmlns:a16="http://schemas.microsoft.com/office/drawing/2014/main" id="{1F09E5C8-6E53-28A9-CF6F-D05E7D59E972}"/>
                    </a:ext>
                  </a:extLst>
                </p:cNvPr>
                <p:cNvSpPr/>
                <p:nvPr/>
              </p:nvSpPr>
              <p:spPr>
                <a:xfrm>
                  <a:off x="-1096408" y="4974568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5" name="PA-任意多边形 38">
                  <a:extLst>
                    <a:ext uri="{FF2B5EF4-FFF2-40B4-BE49-F238E27FC236}">
                      <a16:creationId xmlns:a16="http://schemas.microsoft.com/office/drawing/2014/main" id="{195CEA0B-604C-B91B-5177-A762E20F7391}"/>
                    </a:ext>
                  </a:extLst>
                </p:cNvPr>
                <p:cNvSpPr/>
                <p:nvPr/>
              </p:nvSpPr>
              <p:spPr>
                <a:xfrm>
                  <a:off x="-964942" y="4975397"/>
                  <a:ext cx="162819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96" name="PA-任意多边形 40">
                  <a:extLst>
                    <a:ext uri="{FF2B5EF4-FFF2-40B4-BE49-F238E27FC236}">
                      <a16:creationId xmlns:a16="http://schemas.microsoft.com/office/drawing/2014/main" id="{88C960FD-F44A-1110-44CE-8D219C410F5F}"/>
                    </a:ext>
                  </a:extLst>
                </p:cNvPr>
                <p:cNvSpPr/>
                <p:nvPr/>
              </p:nvSpPr>
              <p:spPr>
                <a:xfrm flipH="1">
                  <a:off x="-830678" y="4974555"/>
                  <a:ext cx="162093" cy="1039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41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85" name="组合 84">
              <a:extLst>
                <a:ext uri="{FF2B5EF4-FFF2-40B4-BE49-F238E27FC236}">
                  <a16:creationId xmlns:a16="http://schemas.microsoft.com/office/drawing/2014/main" id="{BE9EBE97-21F2-E84E-CC10-7B7397DCBE21}"/>
                </a:ext>
              </a:extLst>
            </p:cNvPr>
            <p:cNvGrpSpPr/>
            <p:nvPr/>
          </p:nvGrpSpPr>
          <p:grpSpPr>
            <a:xfrm>
              <a:off x="52288" y="1724522"/>
              <a:ext cx="544710" cy="203078"/>
              <a:chOff x="250852" y="1630372"/>
              <a:chExt cx="470993" cy="175595"/>
            </a:xfrm>
          </p:grpSpPr>
          <p:sp>
            <p:nvSpPr>
              <p:cNvPr id="86" name="任意多边形: 形状 85">
                <a:extLst>
                  <a:ext uri="{FF2B5EF4-FFF2-40B4-BE49-F238E27FC236}">
                    <a16:creationId xmlns:a16="http://schemas.microsoft.com/office/drawing/2014/main" id="{F92C4B6F-8AB7-956C-CA05-7E57B00CAEAC}"/>
                  </a:ext>
                </a:extLst>
              </p:cNvPr>
              <p:cNvSpPr/>
              <p:nvPr/>
            </p:nvSpPr>
            <p:spPr>
              <a:xfrm>
                <a:off x="250852" y="1630372"/>
                <a:ext cx="470992" cy="97759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5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87" name="任意多边形: 形状 86">
                <a:extLst>
                  <a:ext uri="{FF2B5EF4-FFF2-40B4-BE49-F238E27FC236}">
                    <a16:creationId xmlns:a16="http://schemas.microsoft.com/office/drawing/2014/main" id="{1D8AE4F4-AE55-E4C9-5735-EA9A30F3A75D}"/>
                  </a:ext>
                </a:extLst>
              </p:cNvPr>
              <p:cNvSpPr/>
              <p:nvPr/>
            </p:nvSpPr>
            <p:spPr>
              <a:xfrm>
                <a:off x="250853" y="1749103"/>
                <a:ext cx="470992" cy="5686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90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pic>
        <p:nvPicPr>
          <p:cNvPr id="101" name="图形 100" descr="打开的书">
            <a:extLst>
              <a:ext uri="{FF2B5EF4-FFF2-40B4-BE49-F238E27FC236}">
                <a16:creationId xmlns:a16="http://schemas.microsoft.com/office/drawing/2014/main" id="{3D3C8CAE-C06B-8EF4-A1C5-BAE221B8325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3580183"/>
            <a:ext cx="281304" cy="281304"/>
          </a:xfrm>
          <a:prstGeom prst="rect">
            <a:avLst/>
          </a:prstGeom>
        </p:spPr>
      </p:pic>
      <p:pic>
        <p:nvPicPr>
          <p:cNvPr id="200" name="图形 199" descr="打开的书">
            <a:extLst>
              <a:ext uri="{FF2B5EF4-FFF2-40B4-BE49-F238E27FC236}">
                <a16:creationId xmlns:a16="http://schemas.microsoft.com/office/drawing/2014/main" id="{D9BB49C6-0DFC-6E20-7699-6E039ED9FC9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278288" y="151183"/>
            <a:ext cx="281304" cy="281304"/>
          </a:xfrm>
          <a:prstGeom prst="rect">
            <a:avLst/>
          </a:prstGeom>
        </p:spPr>
      </p:pic>
      <p:grpSp>
        <p:nvGrpSpPr>
          <p:cNvPr id="201" name="组合 200">
            <a:extLst>
              <a:ext uri="{FF2B5EF4-FFF2-40B4-BE49-F238E27FC236}">
                <a16:creationId xmlns:a16="http://schemas.microsoft.com/office/drawing/2014/main" id="{25494AEB-682D-3F59-AB31-E3A592DF56E7}"/>
              </a:ext>
            </a:extLst>
          </p:cNvPr>
          <p:cNvGrpSpPr/>
          <p:nvPr/>
        </p:nvGrpSpPr>
        <p:grpSpPr>
          <a:xfrm>
            <a:off x="11025934" y="160734"/>
            <a:ext cx="823906" cy="282249"/>
            <a:chOff x="75104" y="1264741"/>
            <a:chExt cx="878186" cy="300843"/>
          </a:xfrm>
        </p:grpSpPr>
        <p:grpSp>
          <p:nvGrpSpPr>
            <p:cNvPr id="202" name="组合 201">
              <a:extLst>
                <a:ext uri="{FF2B5EF4-FFF2-40B4-BE49-F238E27FC236}">
                  <a16:creationId xmlns:a16="http://schemas.microsoft.com/office/drawing/2014/main" id="{8F79FE33-EA8B-C536-4271-A8ABFC496AFC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206" name="椭圆 205">
                <a:extLst>
                  <a:ext uri="{FF2B5EF4-FFF2-40B4-BE49-F238E27FC236}">
                    <a16:creationId xmlns:a16="http://schemas.microsoft.com/office/drawing/2014/main" id="{19E97153-324E-E510-B349-63380D2C56D4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207" name="任意多边形: 形状 206">
                <a:extLst>
                  <a:ext uri="{FF2B5EF4-FFF2-40B4-BE49-F238E27FC236}">
                    <a16:creationId xmlns:a16="http://schemas.microsoft.com/office/drawing/2014/main" id="{21F2376B-040B-F515-F614-47EE76F81994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208" name="组合 207">
                <a:extLst>
                  <a:ext uri="{FF2B5EF4-FFF2-40B4-BE49-F238E27FC236}">
                    <a16:creationId xmlns:a16="http://schemas.microsoft.com/office/drawing/2014/main" id="{DF694CD1-7055-2B66-5001-82DE19AE5D84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209" name="PA-任意多边形 49">
                  <a:extLst>
                    <a:ext uri="{FF2B5EF4-FFF2-40B4-BE49-F238E27FC236}">
                      <a16:creationId xmlns:a16="http://schemas.microsoft.com/office/drawing/2014/main" id="{68A91378-501C-2B53-5FA5-A142AF3C3D3C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210" name="PA-任意多边形 21">
                  <a:extLst>
                    <a:ext uri="{FF2B5EF4-FFF2-40B4-BE49-F238E27FC236}">
                      <a16:creationId xmlns:a16="http://schemas.microsoft.com/office/drawing/2014/main" id="{FDFD50C9-5870-7BC4-246D-EB2580209FC7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211" name="PA-任意多边形 34">
                  <a:extLst>
                    <a:ext uri="{FF2B5EF4-FFF2-40B4-BE49-F238E27FC236}">
                      <a16:creationId xmlns:a16="http://schemas.microsoft.com/office/drawing/2014/main" id="{1D68DAB1-85AD-0677-ECA4-FF2583B7F115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2" name="PA-任意多边形 36">
                  <a:extLst>
                    <a:ext uri="{FF2B5EF4-FFF2-40B4-BE49-F238E27FC236}">
                      <a16:creationId xmlns:a16="http://schemas.microsoft.com/office/drawing/2014/main" id="{C324591E-11AC-B95D-1957-C065028CF9F1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3" name="PA-任意多边形 38">
                  <a:extLst>
                    <a:ext uri="{FF2B5EF4-FFF2-40B4-BE49-F238E27FC236}">
                      <a16:creationId xmlns:a16="http://schemas.microsoft.com/office/drawing/2014/main" id="{85454AA3-1448-6BE9-E699-0F3675D49FDB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214" name="PA-任意多边形 40">
                  <a:extLst>
                    <a:ext uri="{FF2B5EF4-FFF2-40B4-BE49-F238E27FC236}">
                      <a16:creationId xmlns:a16="http://schemas.microsoft.com/office/drawing/2014/main" id="{86DEC54B-89F8-58DD-F8E4-F4B0A3B3E658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203" name="组合 202">
              <a:extLst>
                <a:ext uri="{FF2B5EF4-FFF2-40B4-BE49-F238E27FC236}">
                  <a16:creationId xmlns:a16="http://schemas.microsoft.com/office/drawing/2014/main" id="{43710F0A-7D28-4B3F-827E-FEC5781C1A57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204" name="任意多边形: 形状 203">
                <a:extLst>
                  <a:ext uri="{FF2B5EF4-FFF2-40B4-BE49-F238E27FC236}">
                    <a16:creationId xmlns:a16="http://schemas.microsoft.com/office/drawing/2014/main" id="{C0CCEBF2-EF13-B012-F439-67A1996C2C5F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205" name="任意多边形: 形状 204">
                <a:extLst>
                  <a:ext uri="{FF2B5EF4-FFF2-40B4-BE49-F238E27FC236}">
                    <a16:creationId xmlns:a16="http://schemas.microsoft.com/office/drawing/2014/main" id="{AEA4B36D-71A4-2D05-5B72-6C671DF2003B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grpSp>
        <p:nvGrpSpPr>
          <p:cNvPr id="102" name="组合 101">
            <a:extLst>
              <a:ext uri="{FF2B5EF4-FFF2-40B4-BE49-F238E27FC236}">
                <a16:creationId xmlns:a16="http://schemas.microsoft.com/office/drawing/2014/main" id="{F134B9C9-2B45-BC0B-D95C-415B94D00759}"/>
              </a:ext>
            </a:extLst>
          </p:cNvPr>
          <p:cNvGrpSpPr/>
          <p:nvPr/>
        </p:nvGrpSpPr>
        <p:grpSpPr>
          <a:xfrm>
            <a:off x="11025934" y="3589734"/>
            <a:ext cx="823906" cy="282249"/>
            <a:chOff x="75104" y="1264741"/>
            <a:chExt cx="878186" cy="300843"/>
          </a:xfrm>
        </p:grpSpPr>
        <p:grpSp>
          <p:nvGrpSpPr>
            <p:cNvPr id="104" name="组合 103">
              <a:extLst>
                <a:ext uri="{FF2B5EF4-FFF2-40B4-BE49-F238E27FC236}">
                  <a16:creationId xmlns:a16="http://schemas.microsoft.com/office/drawing/2014/main" id="{F4468E51-1CFE-F05B-6B65-006842DB30E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75104" y="1264741"/>
              <a:ext cx="300874" cy="300843"/>
              <a:chOff x="-125089" y="3118373"/>
              <a:chExt cx="884924" cy="884832"/>
            </a:xfrm>
          </p:grpSpPr>
          <p:sp>
            <p:nvSpPr>
              <p:cNvPr id="108" name="椭圆 107">
                <a:extLst>
                  <a:ext uri="{FF2B5EF4-FFF2-40B4-BE49-F238E27FC236}">
                    <a16:creationId xmlns:a16="http://schemas.microsoft.com/office/drawing/2014/main" id="{F78375CD-EE21-5C6B-6EFE-C05A4E67A2B0}"/>
                  </a:ext>
                </a:extLst>
              </p:cNvPr>
              <p:cNvSpPr/>
              <p:nvPr/>
            </p:nvSpPr>
            <p:spPr>
              <a:xfrm>
                <a:off x="6052" y="3249466"/>
                <a:ext cx="622632" cy="622635"/>
              </a:xfrm>
              <a:prstGeom prst="ellipse">
                <a:avLst/>
              </a:prstGeom>
              <a:solidFill>
                <a:schemeClr val="bg1">
                  <a:lumMod val="85000"/>
                  <a:alpha val="70000"/>
                </a:schemeClr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sp>
            <p:nvSpPr>
              <p:cNvPr id="109" name="任意多边形: 形状 108">
                <a:extLst>
                  <a:ext uri="{FF2B5EF4-FFF2-40B4-BE49-F238E27FC236}">
                    <a16:creationId xmlns:a16="http://schemas.microsoft.com/office/drawing/2014/main" id="{F788C0FB-0FBD-8DCA-6AF1-FAC7EBA6919F}"/>
                  </a:ext>
                </a:extLst>
              </p:cNvPr>
              <p:cNvSpPr/>
              <p:nvPr/>
            </p:nvSpPr>
            <p:spPr>
              <a:xfrm>
                <a:off x="-125089" y="3118373"/>
                <a:ext cx="884924" cy="884832"/>
              </a:xfrm>
              <a:custGeom>
                <a:avLst/>
                <a:gdLst/>
                <a:ahLst/>
                <a:cxnLst/>
                <a:rect l="l" t="t" r="r" b="b"/>
                <a:pathLst>
                  <a:path w="4713788" h="4713265">
                    <a:moveTo>
                      <a:pt x="4002339" y="3629152"/>
                    </a:moveTo>
                    <a:cubicBezTo>
                      <a:pt x="4015406" y="3643165"/>
                      <a:pt x="4022579" y="3657401"/>
                      <a:pt x="4023858" y="3671860"/>
                    </a:cubicBezTo>
                    <a:cubicBezTo>
                      <a:pt x="4025137" y="3686319"/>
                      <a:pt x="4021337" y="3698869"/>
                      <a:pt x="4012458" y="3709510"/>
                    </a:cubicBezTo>
                    <a:cubicBezTo>
                      <a:pt x="4002736" y="3720883"/>
                      <a:pt x="3991373" y="3726432"/>
                      <a:pt x="3978369" y="3726157"/>
                    </a:cubicBezTo>
                    <a:cubicBezTo>
                      <a:pt x="3965366" y="3725883"/>
                      <a:pt x="3951353" y="3719434"/>
                      <a:pt x="3936329" y="3706811"/>
                    </a:cubicBezTo>
                    <a:close/>
                    <a:moveTo>
                      <a:pt x="829368" y="3599100"/>
                    </a:moveTo>
                    <a:lnTo>
                      <a:pt x="658718" y="3743166"/>
                    </a:lnTo>
                    <a:lnTo>
                      <a:pt x="609971" y="3685423"/>
                    </a:lnTo>
                    <a:lnTo>
                      <a:pt x="591959" y="3700629"/>
                    </a:lnTo>
                    <a:lnTo>
                      <a:pt x="707488" y="3837478"/>
                    </a:lnTo>
                    <a:lnTo>
                      <a:pt x="725501" y="3822271"/>
                    </a:lnTo>
                    <a:lnTo>
                      <a:pt x="676971" y="3764787"/>
                    </a:lnTo>
                    <a:lnTo>
                      <a:pt x="847621" y="3620721"/>
                    </a:lnTo>
                    <a:close/>
                    <a:moveTo>
                      <a:pt x="3962399" y="3575239"/>
                    </a:moveTo>
                    <a:cubicBezTo>
                      <a:pt x="3946658" y="3571894"/>
                      <a:pt x="3931721" y="3572726"/>
                      <a:pt x="3917589" y="3577736"/>
                    </a:cubicBezTo>
                    <a:cubicBezTo>
                      <a:pt x="3903456" y="3582746"/>
                      <a:pt x="3891133" y="3591383"/>
                      <a:pt x="3880619" y="3603647"/>
                    </a:cubicBezTo>
                    <a:cubicBezTo>
                      <a:pt x="3872584" y="3613317"/>
                      <a:pt x="3866762" y="3622983"/>
                      <a:pt x="3863153" y="3632644"/>
                    </a:cubicBezTo>
                    <a:cubicBezTo>
                      <a:pt x="3859543" y="3642305"/>
                      <a:pt x="3857181" y="3651800"/>
                      <a:pt x="3856065" y="3661128"/>
                    </a:cubicBezTo>
                    <a:lnTo>
                      <a:pt x="3876491" y="3665230"/>
                    </a:lnTo>
                    <a:cubicBezTo>
                      <a:pt x="3877325" y="3657137"/>
                      <a:pt x="3879204" y="3649345"/>
                      <a:pt x="3882127" y="3641856"/>
                    </a:cubicBezTo>
                    <a:cubicBezTo>
                      <a:pt x="3885049" y="3634367"/>
                      <a:pt x="3889377" y="3627213"/>
                      <a:pt x="3895109" y="3620393"/>
                    </a:cubicBezTo>
                    <a:cubicBezTo>
                      <a:pt x="3907268" y="3606523"/>
                      <a:pt x="3921537" y="3599291"/>
                      <a:pt x="3937917" y="3598698"/>
                    </a:cubicBezTo>
                    <a:cubicBezTo>
                      <a:pt x="3954296" y="3598106"/>
                      <a:pt x="3970653" y="3604055"/>
                      <a:pt x="3986987" y="3616545"/>
                    </a:cubicBezTo>
                    <a:lnTo>
                      <a:pt x="3906363" y="3711396"/>
                    </a:lnTo>
                    <a:cubicBezTo>
                      <a:pt x="3907735" y="3713216"/>
                      <a:pt x="3909442" y="3715127"/>
                      <a:pt x="3911485" y="3717131"/>
                    </a:cubicBezTo>
                    <a:cubicBezTo>
                      <a:pt x="3913528" y="3719134"/>
                      <a:pt x="3915720" y="3721126"/>
                      <a:pt x="3918059" y="3723106"/>
                    </a:cubicBezTo>
                    <a:cubicBezTo>
                      <a:pt x="3938415" y="3740218"/>
                      <a:pt x="3958334" y="3748910"/>
                      <a:pt x="3977814" y="3749182"/>
                    </a:cubicBezTo>
                    <a:cubicBezTo>
                      <a:pt x="3997294" y="3749455"/>
                      <a:pt x="4014559" y="3740942"/>
                      <a:pt x="4029610" y="3723646"/>
                    </a:cubicBezTo>
                    <a:cubicBezTo>
                      <a:pt x="4038726" y="3712786"/>
                      <a:pt x="4044313" y="3700179"/>
                      <a:pt x="4046371" y="3685824"/>
                    </a:cubicBezTo>
                    <a:cubicBezTo>
                      <a:pt x="4048429" y="3671469"/>
                      <a:pt x="4046467" y="3656749"/>
                      <a:pt x="4040487" y="3641664"/>
                    </a:cubicBezTo>
                    <a:cubicBezTo>
                      <a:pt x="4034507" y="3626579"/>
                      <a:pt x="4024017" y="3612512"/>
                      <a:pt x="4009018" y="3599463"/>
                    </a:cubicBezTo>
                    <a:cubicBezTo>
                      <a:pt x="3993679" y="3586660"/>
                      <a:pt x="3978140" y="3578585"/>
                      <a:pt x="3962399" y="3575239"/>
                    </a:cubicBezTo>
                    <a:close/>
                    <a:moveTo>
                      <a:pt x="4018057" y="3448964"/>
                    </a:moveTo>
                    <a:cubicBezTo>
                      <a:pt x="4005068" y="3449040"/>
                      <a:pt x="3993101" y="3456697"/>
                      <a:pt x="3982156" y="3471935"/>
                    </a:cubicBezTo>
                    <a:cubicBezTo>
                      <a:pt x="3979265" y="3476192"/>
                      <a:pt x="3976747" y="3481017"/>
                      <a:pt x="3974602" y="3486412"/>
                    </a:cubicBezTo>
                    <a:cubicBezTo>
                      <a:pt x="3972455" y="3491807"/>
                      <a:pt x="3970627" y="3497115"/>
                      <a:pt x="3969117" y="3502336"/>
                    </a:cubicBezTo>
                    <a:lnTo>
                      <a:pt x="3989051" y="3509689"/>
                    </a:lnTo>
                    <a:cubicBezTo>
                      <a:pt x="3989831" y="3506427"/>
                      <a:pt x="3990925" y="3502972"/>
                      <a:pt x="3992334" y="3499326"/>
                    </a:cubicBezTo>
                    <a:cubicBezTo>
                      <a:pt x="3993743" y="3495680"/>
                      <a:pt x="3995417" y="3492426"/>
                      <a:pt x="3997359" y="3489564"/>
                    </a:cubicBezTo>
                    <a:cubicBezTo>
                      <a:pt x="4003622" y="3480779"/>
                      <a:pt x="4010535" y="3476437"/>
                      <a:pt x="4018100" y="3476538"/>
                    </a:cubicBezTo>
                    <a:cubicBezTo>
                      <a:pt x="4025664" y="3476639"/>
                      <a:pt x="4033999" y="3479980"/>
                      <a:pt x="4043106" y="3486562"/>
                    </a:cubicBezTo>
                    <a:lnTo>
                      <a:pt x="4129667" y="3547090"/>
                    </a:lnTo>
                    <a:lnTo>
                      <a:pt x="4100862" y="3588284"/>
                    </a:lnTo>
                    <a:lnTo>
                      <a:pt x="4119350" y="3601212"/>
                    </a:lnTo>
                    <a:lnTo>
                      <a:pt x="4148155" y="3560018"/>
                    </a:lnTo>
                    <a:lnTo>
                      <a:pt x="4190455" y="3589597"/>
                    </a:lnTo>
                    <a:lnTo>
                      <a:pt x="4203774" y="3570550"/>
                    </a:lnTo>
                    <a:lnTo>
                      <a:pt x="4163211" y="3538487"/>
                    </a:lnTo>
                    <a:lnTo>
                      <a:pt x="4178263" y="3514023"/>
                    </a:lnTo>
                    <a:lnTo>
                      <a:pt x="4161154" y="3502060"/>
                    </a:lnTo>
                    <a:lnTo>
                      <a:pt x="4145301" y="3524730"/>
                    </a:lnTo>
                    <a:lnTo>
                      <a:pt x="4059570" y="3464783"/>
                    </a:lnTo>
                    <a:cubicBezTo>
                      <a:pt x="4044884" y="3454161"/>
                      <a:pt x="4031047" y="3448888"/>
                      <a:pt x="4018057" y="3448964"/>
                    </a:cubicBezTo>
                    <a:close/>
                    <a:moveTo>
                      <a:pt x="402709" y="3367143"/>
                    </a:moveTo>
                    <a:cubicBezTo>
                      <a:pt x="397946" y="3365401"/>
                      <a:pt x="393106" y="3365752"/>
                      <a:pt x="388188" y="3368197"/>
                    </a:cubicBezTo>
                    <a:cubicBezTo>
                      <a:pt x="383013" y="3371130"/>
                      <a:pt x="379861" y="3375037"/>
                      <a:pt x="378731" y="3379919"/>
                    </a:cubicBezTo>
                    <a:cubicBezTo>
                      <a:pt x="377601" y="3384800"/>
                      <a:pt x="378318" y="3389700"/>
                      <a:pt x="380883" y="3394618"/>
                    </a:cubicBezTo>
                    <a:cubicBezTo>
                      <a:pt x="383673" y="3399750"/>
                      <a:pt x="387379" y="3403153"/>
                      <a:pt x="392002" y="3404827"/>
                    </a:cubicBezTo>
                    <a:cubicBezTo>
                      <a:pt x="396625" y="3406501"/>
                      <a:pt x="401586" y="3405990"/>
                      <a:pt x="406887" y="3403293"/>
                    </a:cubicBezTo>
                    <a:cubicBezTo>
                      <a:pt x="411679" y="3400612"/>
                      <a:pt x="414710" y="3396865"/>
                      <a:pt x="415980" y="3392052"/>
                    </a:cubicBezTo>
                    <a:cubicBezTo>
                      <a:pt x="417249" y="3387239"/>
                      <a:pt x="416554" y="3382231"/>
                      <a:pt x="413894" y="3377030"/>
                    </a:cubicBezTo>
                    <a:cubicBezTo>
                      <a:pt x="411200" y="3372181"/>
                      <a:pt x="407471" y="3368886"/>
                      <a:pt x="402709" y="3367143"/>
                    </a:cubicBezTo>
                    <a:close/>
                    <a:moveTo>
                      <a:pt x="659198" y="3363041"/>
                    </a:moveTo>
                    <a:lnTo>
                      <a:pt x="562547" y="3426666"/>
                    </a:lnTo>
                    <a:cubicBezTo>
                      <a:pt x="543023" y="3439441"/>
                      <a:pt x="530737" y="3452926"/>
                      <a:pt x="525690" y="3467119"/>
                    </a:cubicBezTo>
                    <a:cubicBezTo>
                      <a:pt x="520642" y="3481312"/>
                      <a:pt x="523318" y="3496356"/>
                      <a:pt x="533717" y="3512253"/>
                    </a:cubicBezTo>
                    <a:cubicBezTo>
                      <a:pt x="540721" y="3522458"/>
                      <a:pt x="549385" y="3530056"/>
                      <a:pt x="559710" y="3535045"/>
                    </a:cubicBezTo>
                    <a:cubicBezTo>
                      <a:pt x="570034" y="3540033"/>
                      <a:pt x="581196" y="3543764"/>
                      <a:pt x="593195" y="3546235"/>
                    </a:cubicBezTo>
                    <a:lnTo>
                      <a:pt x="560833" y="3566329"/>
                    </a:lnTo>
                    <a:lnTo>
                      <a:pt x="498560" y="3607323"/>
                    </a:lnTo>
                    <a:lnTo>
                      <a:pt x="513562" y="3630112"/>
                    </a:lnTo>
                    <a:lnTo>
                      <a:pt x="737824" y="3482481"/>
                    </a:lnTo>
                    <a:lnTo>
                      <a:pt x="722823" y="3459692"/>
                    </a:lnTo>
                    <a:lnTo>
                      <a:pt x="611519" y="3532963"/>
                    </a:lnTo>
                    <a:cubicBezTo>
                      <a:pt x="598259" y="3530638"/>
                      <a:pt x="587343" y="3527503"/>
                      <a:pt x="578772" y="3523557"/>
                    </a:cubicBezTo>
                    <a:cubicBezTo>
                      <a:pt x="570200" y="3519611"/>
                      <a:pt x="563323" y="3513716"/>
                      <a:pt x="558142" y="3505872"/>
                    </a:cubicBezTo>
                    <a:cubicBezTo>
                      <a:pt x="551155" y="3495411"/>
                      <a:pt x="549487" y="3485514"/>
                      <a:pt x="553138" y="3476182"/>
                    </a:cubicBezTo>
                    <a:cubicBezTo>
                      <a:pt x="556789" y="3466850"/>
                      <a:pt x="565927" y="3457417"/>
                      <a:pt x="580552" y="3447882"/>
                    </a:cubicBezTo>
                    <a:lnTo>
                      <a:pt x="674385" y="3386112"/>
                    </a:lnTo>
                    <a:close/>
                    <a:moveTo>
                      <a:pt x="4135979" y="3279187"/>
                    </a:moveTo>
                    <a:cubicBezTo>
                      <a:pt x="4143330" y="3276038"/>
                      <a:pt x="4151798" y="3277037"/>
                      <a:pt x="4161382" y="3282184"/>
                    </a:cubicBezTo>
                    <a:cubicBezTo>
                      <a:pt x="4172432" y="3287952"/>
                      <a:pt x="4178163" y="3298488"/>
                      <a:pt x="4178573" y="3313794"/>
                    </a:cubicBezTo>
                    <a:cubicBezTo>
                      <a:pt x="4178984" y="3329099"/>
                      <a:pt x="4172953" y="3351496"/>
                      <a:pt x="4160481" y="3380983"/>
                    </a:cubicBezTo>
                    <a:lnTo>
                      <a:pt x="4114091" y="3354700"/>
                    </a:lnTo>
                    <a:cubicBezTo>
                      <a:pt x="4111393" y="3342649"/>
                      <a:pt x="4110250" y="3331915"/>
                      <a:pt x="4110663" y="3322500"/>
                    </a:cubicBezTo>
                    <a:cubicBezTo>
                      <a:pt x="4111077" y="3313085"/>
                      <a:pt x="4113531" y="3304389"/>
                      <a:pt x="4118026" y="3296413"/>
                    </a:cubicBezTo>
                    <a:cubicBezTo>
                      <a:pt x="4122643" y="3288078"/>
                      <a:pt x="4128627" y="3282336"/>
                      <a:pt x="4135979" y="3279187"/>
                    </a:cubicBezTo>
                    <a:close/>
                    <a:moveTo>
                      <a:pt x="602873" y="3261078"/>
                    </a:moveTo>
                    <a:lnTo>
                      <a:pt x="442133" y="3346719"/>
                    </a:lnTo>
                    <a:lnTo>
                      <a:pt x="454963" y="3370798"/>
                    </a:lnTo>
                    <a:lnTo>
                      <a:pt x="615702" y="3285157"/>
                    </a:lnTo>
                    <a:close/>
                    <a:moveTo>
                      <a:pt x="4151945" y="3250908"/>
                    </a:moveTo>
                    <a:cubicBezTo>
                      <a:pt x="4145179" y="3249987"/>
                      <a:pt x="4138683" y="3250581"/>
                      <a:pt x="4132459" y="3252691"/>
                    </a:cubicBezTo>
                    <a:cubicBezTo>
                      <a:pt x="4120009" y="3256912"/>
                      <a:pt x="4109973" y="3265680"/>
                      <a:pt x="4102351" y="3278998"/>
                    </a:cubicBezTo>
                    <a:cubicBezTo>
                      <a:pt x="4096838" y="3289096"/>
                      <a:pt x="4093705" y="3299864"/>
                      <a:pt x="4092951" y="3311301"/>
                    </a:cubicBezTo>
                    <a:cubicBezTo>
                      <a:pt x="4092197" y="3322737"/>
                      <a:pt x="4092955" y="3334157"/>
                      <a:pt x="4095223" y="3345559"/>
                    </a:cubicBezTo>
                    <a:lnTo>
                      <a:pt x="4094725" y="3346439"/>
                    </a:lnTo>
                    <a:lnTo>
                      <a:pt x="4074226" y="3337534"/>
                    </a:lnTo>
                    <a:lnTo>
                      <a:pt x="4063101" y="3357170"/>
                    </a:lnTo>
                    <a:lnTo>
                      <a:pt x="4161431" y="3412880"/>
                    </a:lnTo>
                    <a:cubicBezTo>
                      <a:pt x="4180707" y="3424020"/>
                      <a:pt x="4198531" y="3428647"/>
                      <a:pt x="4214903" y="3426760"/>
                    </a:cubicBezTo>
                    <a:cubicBezTo>
                      <a:pt x="4231273" y="3424872"/>
                      <a:pt x="4245004" y="3414481"/>
                      <a:pt x="4256095" y="3395586"/>
                    </a:cubicBezTo>
                    <a:cubicBezTo>
                      <a:pt x="4263096" y="3382532"/>
                      <a:pt x="4267418" y="3369466"/>
                      <a:pt x="4269062" y="3356389"/>
                    </a:cubicBezTo>
                    <a:cubicBezTo>
                      <a:pt x="4270705" y="3343313"/>
                      <a:pt x="4271089" y="3331904"/>
                      <a:pt x="4270212" y="3322164"/>
                    </a:cubicBezTo>
                    <a:lnTo>
                      <a:pt x="4248002" y="3322356"/>
                    </a:lnTo>
                    <a:cubicBezTo>
                      <a:pt x="4249018" y="3330956"/>
                      <a:pt x="4248971" y="3340364"/>
                      <a:pt x="4247861" y="3350579"/>
                    </a:cubicBezTo>
                    <a:cubicBezTo>
                      <a:pt x="4246751" y="3360794"/>
                      <a:pt x="4243576" y="3370761"/>
                      <a:pt x="4238335" y="3380481"/>
                    </a:cubicBezTo>
                    <a:cubicBezTo>
                      <a:pt x="4230324" y="3393609"/>
                      <a:pt x="4220765" y="3400186"/>
                      <a:pt x="4209659" y="3400214"/>
                    </a:cubicBezTo>
                    <a:cubicBezTo>
                      <a:pt x="4198552" y="3400241"/>
                      <a:pt x="4187546" y="3396883"/>
                      <a:pt x="4176641" y="3390139"/>
                    </a:cubicBezTo>
                    <a:cubicBezTo>
                      <a:pt x="4192205" y="3354170"/>
                      <a:pt x="4199809" y="3325579"/>
                      <a:pt x="4199452" y="3304367"/>
                    </a:cubicBezTo>
                    <a:cubicBezTo>
                      <a:pt x="4199095" y="3283154"/>
                      <a:pt x="4190297" y="3267771"/>
                      <a:pt x="4173060" y="3258218"/>
                    </a:cubicBezTo>
                    <a:cubicBezTo>
                      <a:pt x="4165751" y="3254265"/>
                      <a:pt x="4158712" y="3251829"/>
                      <a:pt x="4151945" y="3250908"/>
                    </a:cubicBezTo>
                    <a:close/>
                    <a:moveTo>
                      <a:pt x="4180079" y="3142395"/>
                    </a:moveTo>
                    <a:cubicBezTo>
                      <a:pt x="4172243" y="3144027"/>
                      <a:pt x="4166152" y="3149552"/>
                      <a:pt x="4161805" y="3158971"/>
                    </a:cubicBezTo>
                    <a:cubicBezTo>
                      <a:pt x="4160241" y="3162444"/>
                      <a:pt x="4159129" y="3165428"/>
                      <a:pt x="4158471" y="3167924"/>
                    </a:cubicBezTo>
                    <a:cubicBezTo>
                      <a:pt x="4157814" y="3170420"/>
                      <a:pt x="4157358" y="3172777"/>
                      <a:pt x="4157105" y="3174993"/>
                    </a:cubicBezTo>
                    <a:lnTo>
                      <a:pt x="4178092" y="3180094"/>
                    </a:lnTo>
                    <a:cubicBezTo>
                      <a:pt x="4178476" y="3178470"/>
                      <a:pt x="4178827" y="3177224"/>
                      <a:pt x="4179144" y="3176357"/>
                    </a:cubicBezTo>
                    <a:cubicBezTo>
                      <a:pt x="4179461" y="3175490"/>
                      <a:pt x="4179791" y="3174698"/>
                      <a:pt x="4180133" y="3173981"/>
                    </a:cubicBezTo>
                    <a:cubicBezTo>
                      <a:pt x="4181102" y="3171766"/>
                      <a:pt x="4182837" y="3170362"/>
                      <a:pt x="4185337" y="3169770"/>
                    </a:cubicBezTo>
                    <a:cubicBezTo>
                      <a:pt x="4187838" y="3169178"/>
                      <a:pt x="4191157" y="3169793"/>
                      <a:pt x="4195294" y="3171613"/>
                    </a:cubicBezTo>
                    <a:lnTo>
                      <a:pt x="4411161" y="3269830"/>
                    </a:lnTo>
                    <a:lnTo>
                      <a:pt x="4422461" y="3244997"/>
                    </a:lnTo>
                    <a:lnTo>
                      <a:pt x="4208435" y="3147618"/>
                    </a:lnTo>
                    <a:cubicBezTo>
                      <a:pt x="4197368" y="3142505"/>
                      <a:pt x="4187916" y="3140764"/>
                      <a:pt x="4180079" y="3142395"/>
                    </a:cubicBezTo>
                    <a:close/>
                    <a:moveTo>
                      <a:pt x="490874" y="3088000"/>
                    </a:moveTo>
                    <a:cubicBezTo>
                      <a:pt x="484028" y="3087924"/>
                      <a:pt x="477176" y="3089350"/>
                      <a:pt x="470316" y="3092277"/>
                    </a:cubicBezTo>
                    <a:cubicBezTo>
                      <a:pt x="459900" y="3097003"/>
                      <a:pt x="452617" y="3103305"/>
                      <a:pt x="448468" y="3111182"/>
                    </a:cubicBezTo>
                    <a:cubicBezTo>
                      <a:pt x="444318" y="3119059"/>
                      <a:pt x="441995" y="3127759"/>
                      <a:pt x="441499" y="3137283"/>
                    </a:cubicBezTo>
                    <a:cubicBezTo>
                      <a:pt x="441004" y="3146807"/>
                      <a:pt x="441030" y="3156403"/>
                      <a:pt x="441577" y="3166071"/>
                    </a:cubicBezTo>
                    <a:cubicBezTo>
                      <a:pt x="442707" y="3177429"/>
                      <a:pt x="442703" y="3187759"/>
                      <a:pt x="441566" y="3197063"/>
                    </a:cubicBezTo>
                    <a:cubicBezTo>
                      <a:pt x="440429" y="3206367"/>
                      <a:pt x="435870" y="3212968"/>
                      <a:pt x="427889" y="3216865"/>
                    </a:cubicBezTo>
                    <a:cubicBezTo>
                      <a:pt x="420886" y="3219942"/>
                      <a:pt x="413810" y="3219877"/>
                      <a:pt x="406663" y="3216671"/>
                    </a:cubicBezTo>
                    <a:cubicBezTo>
                      <a:pt x="399515" y="3213465"/>
                      <a:pt x="393434" y="3206349"/>
                      <a:pt x="388419" y="3195325"/>
                    </a:cubicBezTo>
                    <a:cubicBezTo>
                      <a:pt x="385254" y="3187744"/>
                      <a:pt x="383692" y="3180206"/>
                      <a:pt x="383735" y="3172711"/>
                    </a:cubicBezTo>
                    <a:cubicBezTo>
                      <a:pt x="383778" y="3165215"/>
                      <a:pt x="384711" y="3157705"/>
                      <a:pt x="386534" y="3150181"/>
                    </a:cubicBezTo>
                    <a:lnTo>
                      <a:pt x="364907" y="3145226"/>
                    </a:lnTo>
                    <a:cubicBezTo>
                      <a:pt x="362452" y="3153911"/>
                      <a:pt x="361361" y="3163367"/>
                      <a:pt x="361635" y="3173593"/>
                    </a:cubicBezTo>
                    <a:cubicBezTo>
                      <a:pt x="361909" y="3183819"/>
                      <a:pt x="364142" y="3193960"/>
                      <a:pt x="368332" y="3204016"/>
                    </a:cubicBezTo>
                    <a:cubicBezTo>
                      <a:pt x="376476" y="3221956"/>
                      <a:pt x="387038" y="3233925"/>
                      <a:pt x="400020" y="3239923"/>
                    </a:cubicBezTo>
                    <a:cubicBezTo>
                      <a:pt x="413002" y="3245921"/>
                      <a:pt x="426182" y="3246093"/>
                      <a:pt x="439560" y="3240441"/>
                    </a:cubicBezTo>
                    <a:cubicBezTo>
                      <a:pt x="448888" y="3236190"/>
                      <a:pt x="455520" y="3230242"/>
                      <a:pt x="459458" y="3222598"/>
                    </a:cubicBezTo>
                    <a:cubicBezTo>
                      <a:pt x="463395" y="3214954"/>
                      <a:pt x="465658" y="3206461"/>
                      <a:pt x="466246" y="3197120"/>
                    </a:cubicBezTo>
                    <a:cubicBezTo>
                      <a:pt x="466834" y="3187778"/>
                      <a:pt x="466768" y="3178435"/>
                      <a:pt x="466048" y="3169092"/>
                    </a:cubicBezTo>
                    <a:cubicBezTo>
                      <a:pt x="464993" y="3157802"/>
                      <a:pt x="465234" y="3147169"/>
                      <a:pt x="466770" y="3137194"/>
                    </a:cubicBezTo>
                    <a:cubicBezTo>
                      <a:pt x="468307" y="3127220"/>
                      <a:pt x="473379" y="3120106"/>
                      <a:pt x="481987" y="3115853"/>
                    </a:cubicBezTo>
                    <a:cubicBezTo>
                      <a:pt x="489921" y="3112412"/>
                      <a:pt x="497747" y="3112443"/>
                      <a:pt x="505467" y="3115945"/>
                    </a:cubicBezTo>
                    <a:cubicBezTo>
                      <a:pt x="513187" y="3119448"/>
                      <a:pt x="519656" y="3126962"/>
                      <a:pt x="524874" y="3138490"/>
                    </a:cubicBezTo>
                    <a:cubicBezTo>
                      <a:pt x="529294" y="3148937"/>
                      <a:pt x="531441" y="3158961"/>
                      <a:pt x="531314" y="3168564"/>
                    </a:cubicBezTo>
                    <a:cubicBezTo>
                      <a:pt x="531186" y="3178166"/>
                      <a:pt x="529606" y="3187863"/>
                      <a:pt x="526573" y="3197654"/>
                    </a:cubicBezTo>
                    <a:lnTo>
                      <a:pt x="549097" y="3202971"/>
                    </a:lnTo>
                    <a:cubicBezTo>
                      <a:pt x="552268" y="3192096"/>
                      <a:pt x="553654" y="3180385"/>
                      <a:pt x="553255" y="3167838"/>
                    </a:cubicBezTo>
                    <a:cubicBezTo>
                      <a:pt x="552856" y="3155291"/>
                      <a:pt x="550122" y="3142966"/>
                      <a:pt x="545053" y="3130862"/>
                    </a:cubicBezTo>
                    <a:cubicBezTo>
                      <a:pt x="536274" y="3111595"/>
                      <a:pt x="525053" y="3098884"/>
                      <a:pt x="511390" y="3092729"/>
                    </a:cubicBezTo>
                    <a:cubicBezTo>
                      <a:pt x="504558" y="3089652"/>
                      <a:pt x="497720" y="3088075"/>
                      <a:pt x="490874" y="3088000"/>
                    </a:cubicBezTo>
                    <a:close/>
                    <a:moveTo>
                      <a:pt x="4290042" y="2946446"/>
                    </a:moveTo>
                    <a:lnTo>
                      <a:pt x="4383198" y="2978580"/>
                    </a:lnTo>
                    <a:cubicBezTo>
                      <a:pt x="4388335" y="2990140"/>
                      <a:pt x="4391636" y="3000621"/>
                      <a:pt x="4393101" y="3010021"/>
                    </a:cubicBezTo>
                    <a:cubicBezTo>
                      <a:pt x="4394565" y="3019422"/>
                      <a:pt x="4394019" y="3027862"/>
                      <a:pt x="4391462" y="3035339"/>
                    </a:cubicBezTo>
                    <a:cubicBezTo>
                      <a:pt x="4385255" y="3052298"/>
                      <a:pt x="4374877" y="3062463"/>
                      <a:pt x="4360328" y="3065835"/>
                    </a:cubicBezTo>
                    <a:cubicBezTo>
                      <a:pt x="4345779" y="3069206"/>
                      <a:pt x="4328643" y="3067400"/>
                      <a:pt x="4308919" y="3060418"/>
                    </a:cubicBezTo>
                    <a:cubicBezTo>
                      <a:pt x="4286945" y="3052511"/>
                      <a:pt x="4271375" y="3041636"/>
                      <a:pt x="4262207" y="3027793"/>
                    </a:cubicBezTo>
                    <a:cubicBezTo>
                      <a:pt x="4253040" y="3013950"/>
                      <a:pt x="4250984" y="2999347"/>
                      <a:pt x="4256039" y="2983984"/>
                    </a:cubicBezTo>
                    <a:cubicBezTo>
                      <a:pt x="4258009" y="2977970"/>
                      <a:pt x="4261730" y="2971666"/>
                      <a:pt x="4267200" y="2965075"/>
                    </a:cubicBezTo>
                    <a:cubicBezTo>
                      <a:pt x="4272671" y="2958483"/>
                      <a:pt x="4280285" y="2952273"/>
                      <a:pt x="4290042" y="2946446"/>
                    </a:cubicBezTo>
                    <a:close/>
                    <a:moveTo>
                      <a:pt x="4188316" y="2882494"/>
                    </a:moveTo>
                    <a:lnTo>
                      <a:pt x="4179419" y="2908286"/>
                    </a:lnTo>
                    <a:lnTo>
                      <a:pt x="4239055" y="2928858"/>
                    </a:lnTo>
                    <a:lnTo>
                      <a:pt x="4269536" y="2938660"/>
                    </a:lnTo>
                    <a:cubicBezTo>
                      <a:pt x="4260321" y="2944591"/>
                      <a:pt x="4252585" y="2951011"/>
                      <a:pt x="4246328" y="2957920"/>
                    </a:cubicBezTo>
                    <a:cubicBezTo>
                      <a:pt x="4240071" y="2964828"/>
                      <a:pt x="4235546" y="2972266"/>
                      <a:pt x="4232753" y="2980235"/>
                    </a:cubicBezTo>
                    <a:cubicBezTo>
                      <a:pt x="4228158" y="2993739"/>
                      <a:pt x="4227551" y="3007417"/>
                      <a:pt x="4230933" y="3021270"/>
                    </a:cubicBezTo>
                    <a:cubicBezTo>
                      <a:pt x="4234314" y="3035124"/>
                      <a:pt x="4241738" y="3047892"/>
                      <a:pt x="4253205" y="3059576"/>
                    </a:cubicBezTo>
                    <a:cubicBezTo>
                      <a:pt x="4264673" y="3071260"/>
                      <a:pt x="4280238" y="3080600"/>
                      <a:pt x="4299901" y="3087596"/>
                    </a:cubicBezTo>
                    <a:cubicBezTo>
                      <a:pt x="4326742" y="3096790"/>
                      <a:pt x="4349995" y="3098260"/>
                      <a:pt x="4369658" y="3092005"/>
                    </a:cubicBezTo>
                    <a:cubicBezTo>
                      <a:pt x="4389322" y="3085750"/>
                      <a:pt x="4403215" y="3071408"/>
                      <a:pt x="4411336" y="3048978"/>
                    </a:cubicBezTo>
                    <a:cubicBezTo>
                      <a:pt x="4414598" y="3038791"/>
                      <a:pt x="4415475" y="3028160"/>
                      <a:pt x="4413966" y="3017085"/>
                    </a:cubicBezTo>
                    <a:cubicBezTo>
                      <a:pt x="4412457" y="3006011"/>
                      <a:pt x="4409791" y="2995319"/>
                      <a:pt x="4405968" y="2985009"/>
                    </a:cubicBezTo>
                    <a:lnTo>
                      <a:pt x="4406297" y="2984054"/>
                    </a:lnTo>
                    <a:lnTo>
                      <a:pt x="4427229" y="2988424"/>
                    </a:lnTo>
                    <a:lnTo>
                      <a:pt x="4434478" y="2967408"/>
                    </a:lnTo>
                    <a:close/>
                    <a:moveTo>
                      <a:pt x="446297" y="2862822"/>
                    </a:moveTo>
                    <a:lnTo>
                      <a:pt x="208279" y="2928462"/>
                    </a:lnTo>
                    <a:lnTo>
                      <a:pt x="215712" y="2955415"/>
                    </a:lnTo>
                    <a:lnTo>
                      <a:pt x="453729" y="2889774"/>
                    </a:lnTo>
                    <a:close/>
                    <a:moveTo>
                      <a:pt x="353057" y="2663189"/>
                    </a:moveTo>
                    <a:cubicBezTo>
                      <a:pt x="341857" y="2665509"/>
                      <a:pt x="333366" y="2670054"/>
                      <a:pt x="327586" y="2676826"/>
                    </a:cubicBezTo>
                    <a:cubicBezTo>
                      <a:pt x="321805" y="2683597"/>
                      <a:pt x="317626" y="2691574"/>
                      <a:pt x="315048" y="2700756"/>
                    </a:cubicBezTo>
                    <a:cubicBezTo>
                      <a:pt x="312470" y="2709938"/>
                      <a:pt x="310385" y="2719305"/>
                      <a:pt x="308793" y="2728856"/>
                    </a:cubicBezTo>
                    <a:cubicBezTo>
                      <a:pt x="307397" y="2740184"/>
                      <a:pt x="305122" y="2750261"/>
                      <a:pt x="301966" y="2759087"/>
                    </a:cubicBezTo>
                    <a:cubicBezTo>
                      <a:pt x="298811" y="2767913"/>
                      <a:pt x="292912" y="2773350"/>
                      <a:pt x="284269" y="2775397"/>
                    </a:cubicBezTo>
                    <a:cubicBezTo>
                      <a:pt x="276761" y="2776857"/>
                      <a:pt x="269873" y="2775238"/>
                      <a:pt x="263606" y="2770539"/>
                    </a:cubicBezTo>
                    <a:cubicBezTo>
                      <a:pt x="257338" y="2765839"/>
                      <a:pt x="252971" y="2757561"/>
                      <a:pt x="250503" y="2745703"/>
                    </a:cubicBezTo>
                    <a:cubicBezTo>
                      <a:pt x="249082" y="2737612"/>
                      <a:pt x="249217" y="2729915"/>
                      <a:pt x="250907" y="2722612"/>
                    </a:cubicBezTo>
                    <a:cubicBezTo>
                      <a:pt x="252597" y="2715310"/>
                      <a:pt x="255159" y="2708189"/>
                      <a:pt x="258592" y="2701250"/>
                    </a:cubicBezTo>
                    <a:lnTo>
                      <a:pt x="238584" y="2691660"/>
                    </a:lnTo>
                    <a:cubicBezTo>
                      <a:pt x="234279" y="2699592"/>
                      <a:pt x="231135" y="2708577"/>
                      <a:pt x="229154" y="2718613"/>
                    </a:cubicBezTo>
                    <a:cubicBezTo>
                      <a:pt x="227173" y="2728649"/>
                      <a:pt x="227120" y="2739032"/>
                      <a:pt x="228997" y="2749764"/>
                    </a:cubicBezTo>
                    <a:cubicBezTo>
                      <a:pt x="232995" y="2769056"/>
                      <a:pt x="240667" y="2783055"/>
                      <a:pt x="252012" y="2791761"/>
                    </a:cubicBezTo>
                    <a:cubicBezTo>
                      <a:pt x="263357" y="2800467"/>
                      <a:pt x="276177" y="2803534"/>
                      <a:pt x="290470" y="2800961"/>
                    </a:cubicBezTo>
                    <a:cubicBezTo>
                      <a:pt x="300504" y="2798866"/>
                      <a:pt x="308282" y="2794523"/>
                      <a:pt x="313804" y="2787932"/>
                    </a:cubicBezTo>
                    <a:cubicBezTo>
                      <a:pt x="319326" y="2781341"/>
                      <a:pt x="323401" y="2773553"/>
                      <a:pt x="326029" y="2764569"/>
                    </a:cubicBezTo>
                    <a:cubicBezTo>
                      <a:pt x="328658" y="2755586"/>
                      <a:pt x="330648" y="2746457"/>
                      <a:pt x="332000" y="2737184"/>
                    </a:cubicBezTo>
                    <a:cubicBezTo>
                      <a:pt x="333454" y="2725939"/>
                      <a:pt x="336027" y="2715619"/>
                      <a:pt x="339720" y="2706227"/>
                    </a:cubicBezTo>
                    <a:cubicBezTo>
                      <a:pt x="343412" y="2696834"/>
                      <a:pt x="349925" y="2691010"/>
                      <a:pt x="359258" y="2688754"/>
                    </a:cubicBezTo>
                    <a:cubicBezTo>
                      <a:pt x="367753" y="2687142"/>
                      <a:pt x="375382" y="2688894"/>
                      <a:pt x="382143" y="2694008"/>
                    </a:cubicBezTo>
                    <a:cubicBezTo>
                      <a:pt x="388903" y="2699122"/>
                      <a:pt x="393561" y="2707876"/>
                      <a:pt x="396116" y="2720268"/>
                    </a:cubicBezTo>
                    <a:cubicBezTo>
                      <a:pt x="398131" y="2731432"/>
                      <a:pt x="398020" y="2741683"/>
                      <a:pt x="395785" y="2751022"/>
                    </a:cubicBezTo>
                    <a:cubicBezTo>
                      <a:pt x="393549" y="2760361"/>
                      <a:pt x="389875" y="2769473"/>
                      <a:pt x="384763" y="2778358"/>
                    </a:cubicBezTo>
                    <a:lnTo>
                      <a:pt x="405565" y="2788498"/>
                    </a:lnTo>
                    <a:cubicBezTo>
                      <a:pt x="411050" y="2778587"/>
                      <a:pt x="414978" y="2767467"/>
                      <a:pt x="417348" y="2755140"/>
                    </a:cubicBezTo>
                    <a:cubicBezTo>
                      <a:pt x="419718" y="2742812"/>
                      <a:pt x="419761" y="2730187"/>
                      <a:pt x="417478" y="2717265"/>
                    </a:cubicBezTo>
                    <a:cubicBezTo>
                      <a:pt x="413152" y="2696539"/>
                      <a:pt x="405001" y="2681671"/>
                      <a:pt x="393026" y="2672662"/>
                    </a:cubicBezTo>
                    <a:cubicBezTo>
                      <a:pt x="381051" y="2663653"/>
                      <a:pt x="367728" y="2660495"/>
                      <a:pt x="353057" y="2663189"/>
                    </a:cubicBezTo>
                    <a:close/>
                    <a:moveTo>
                      <a:pt x="4332351" y="2577023"/>
                    </a:moveTo>
                    <a:lnTo>
                      <a:pt x="4327397" y="2603853"/>
                    </a:lnTo>
                    <a:lnTo>
                      <a:pt x="4458437" y="2628051"/>
                    </a:lnTo>
                    <a:cubicBezTo>
                      <a:pt x="4466650" y="2638341"/>
                      <a:pt x="4472453" y="2647865"/>
                      <a:pt x="4475846" y="2656622"/>
                    </a:cubicBezTo>
                    <a:cubicBezTo>
                      <a:pt x="4479239" y="2665379"/>
                      <a:pt x="4480287" y="2673252"/>
                      <a:pt x="4478989" y="2680241"/>
                    </a:cubicBezTo>
                    <a:cubicBezTo>
                      <a:pt x="4476844" y="2692323"/>
                      <a:pt x="4471221" y="2700481"/>
                      <a:pt x="4462119" y="2704714"/>
                    </a:cubicBezTo>
                    <a:cubicBezTo>
                      <a:pt x="4453019" y="2708947"/>
                      <a:pt x="4439889" y="2709454"/>
                      <a:pt x="4422730" y="2706236"/>
                    </a:cubicBezTo>
                    <a:lnTo>
                      <a:pt x="4312258" y="2685836"/>
                    </a:lnTo>
                    <a:lnTo>
                      <a:pt x="4307304" y="2712666"/>
                    </a:lnTo>
                    <a:lnTo>
                      <a:pt x="4438344" y="2736864"/>
                    </a:lnTo>
                    <a:cubicBezTo>
                      <a:pt x="4446535" y="2747272"/>
                      <a:pt x="4452335" y="2756809"/>
                      <a:pt x="4455745" y="2765476"/>
                    </a:cubicBezTo>
                    <a:cubicBezTo>
                      <a:pt x="4459155" y="2774143"/>
                      <a:pt x="4460185" y="2782113"/>
                      <a:pt x="4458834" y="2789387"/>
                    </a:cubicBezTo>
                    <a:cubicBezTo>
                      <a:pt x="4456719" y="2801309"/>
                      <a:pt x="4451113" y="2809370"/>
                      <a:pt x="4442019" y="2813569"/>
                    </a:cubicBezTo>
                    <a:cubicBezTo>
                      <a:pt x="4432924" y="2817767"/>
                      <a:pt x="4419797" y="2818260"/>
                      <a:pt x="4402637" y="2815049"/>
                    </a:cubicBezTo>
                    <a:lnTo>
                      <a:pt x="4292165" y="2794649"/>
                    </a:lnTo>
                    <a:lnTo>
                      <a:pt x="4287149" y="2821811"/>
                    </a:lnTo>
                    <a:lnTo>
                      <a:pt x="4400939" y="2842823"/>
                    </a:lnTo>
                    <a:cubicBezTo>
                      <a:pt x="4423880" y="2847075"/>
                      <a:pt x="4442093" y="2845783"/>
                      <a:pt x="4455579" y="2838947"/>
                    </a:cubicBezTo>
                    <a:cubicBezTo>
                      <a:pt x="4469065" y="2832112"/>
                      <a:pt x="4477517" y="2819584"/>
                      <a:pt x="4480937" y="2801362"/>
                    </a:cubicBezTo>
                    <a:cubicBezTo>
                      <a:pt x="4482753" y="2790607"/>
                      <a:pt x="4481415" y="2779763"/>
                      <a:pt x="4476925" y="2768831"/>
                    </a:cubicBezTo>
                    <a:cubicBezTo>
                      <a:pt x="4472435" y="2757899"/>
                      <a:pt x="4465852" y="2746690"/>
                      <a:pt x="4457176" y="2735203"/>
                    </a:cubicBezTo>
                    <a:cubicBezTo>
                      <a:pt x="4468527" y="2733826"/>
                      <a:pt x="4478015" y="2729766"/>
                      <a:pt x="4485640" y="2723026"/>
                    </a:cubicBezTo>
                    <a:cubicBezTo>
                      <a:pt x="4493265" y="2716286"/>
                      <a:pt x="4498415" y="2706016"/>
                      <a:pt x="4501091" y="2692217"/>
                    </a:cubicBezTo>
                    <a:cubicBezTo>
                      <a:pt x="4502809" y="2681680"/>
                      <a:pt x="4501612" y="2671162"/>
                      <a:pt x="4497499" y="2660663"/>
                    </a:cubicBezTo>
                    <a:cubicBezTo>
                      <a:pt x="4493386" y="2650165"/>
                      <a:pt x="4487635" y="2640180"/>
                      <a:pt x="4480245" y="2630708"/>
                    </a:cubicBezTo>
                    <a:lnTo>
                      <a:pt x="4480429" y="2629714"/>
                    </a:lnTo>
                    <a:lnTo>
                      <a:pt x="4507417" y="2631957"/>
                    </a:lnTo>
                    <a:lnTo>
                      <a:pt x="4511453" y="2610096"/>
                    </a:lnTo>
                    <a:close/>
                    <a:moveTo>
                      <a:pt x="4445611" y="2382474"/>
                    </a:moveTo>
                    <a:cubicBezTo>
                      <a:pt x="4464541" y="2385431"/>
                      <a:pt x="4478973" y="2392202"/>
                      <a:pt x="4488905" y="2402787"/>
                    </a:cubicBezTo>
                    <a:cubicBezTo>
                      <a:pt x="4498838" y="2413371"/>
                      <a:pt x="4503597" y="2425590"/>
                      <a:pt x="4503181" y="2439443"/>
                    </a:cubicBezTo>
                    <a:cubicBezTo>
                      <a:pt x="4502554" y="2454392"/>
                      <a:pt x="4497041" y="2465772"/>
                      <a:pt x="4486642" y="2473584"/>
                    </a:cubicBezTo>
                    <a:cubicBezTo>
                      <a:pt x="4476243" y="2481396"/>
                      <a:pt x="4461237" y="2484975"/>
                      <a:pt x="4441625" y="2484320"/>
                    </a:cubicBezTo>
                    <a:close/>
                    <a:moveTo>
                      <a:pt x="279149" y="2359735"/>
                    </a:moveTo>
                    <a:lnTo>
                      <a:pt x="280791" y="2437630"/>
                    </a:lnTo>
                    <a:lnTo>
                      <a:pt x="240371" y="2425662"/>
                    </a:lnTo>
                    <a:cubicBezTo>
                      <a:pt x="226372" y="2421424"/>
                      <a:pt x="212504" y="2417373"/>
                      <a:pt x="198766" y="2413509"/>
                    </a:cubicBezTo>
                    <a:cubicBezTo>
                      <a:pt x="185028" y="2409645"/>
                      <a:pt x="170827" y="2405853"/>
                      <a:pt x="156164" y="2402135"/>
                    </a:cubicBezTo>
                    <a:lnTo>
                      <a:pt x="156135" y="2400786"/>
                    </a:lnTo>
                    <a:cubicBezTo>
                      <a:pt x="170478" y="2396316"/>
                      <a:pt x="184463" y="2391875"/>
                      <a:pt x="198090" y="2387462"/>
                    </a:cubicBezTo>
                    <a:cubicBezTo>
                      <a:pt x="211717" y="2383049"/>
                      <a:pt x="225443" y="2378360"/>
                      <a:pt x="239270" y="2373395"/>
                    </a:cubicBezTo>
                    <a:close/>
                    <a:moveTo>
                      <a:pt x="4432535" y="2354996"/>
                    </a:moveTo>
                    <a:cubicBezTo>
                      <a:pt x="4412565" y="2354393"/>
                      <a:pt x="4395355" y="2357634"/>
                      <a:pt x="4380907" y="2364721"/>
                    </a:cubicBezTo>
                    <a:cubicBezTo>
                      <a:pt x="4366458" y="2371807"/>
                      <a:pt x="4355221" y="2381683"/>
                      <a:pt x="4347197" y="2394349"/>
                    </a:cubicBezTo>
                    <a:cubicBezTo>
                      <a:pt x="4339172" y="2407015"/>
                      <a:pt x="4334810" y="2421418"/>
                      <a:pt x="4334111" y="2437556"/>
                    </a:cubicBezTo>
                    <a:cubicBezTo>
                      <a:pt x="4333759" y="2450124"/>
                      <a:pt x="4335146" y="2461322"/>
                      <a:pt x="4338271" y="2471151"/>
                    </a:cubicBezTo>
                    <a:cubicBezTo>
                      <a:pt x="4341397" y="2480979"/>
                      <a:pt x="4345400" y="2489907"/>
                      <a:pt x="4350281" y="2497934"/>
                    </a:cubicBezTo>
                    <a:lnTo>
                      <a:pt x="4368882" y="2488551"/>
                    </a:lnTo>
                    <a:cubicBezTo>
                      <a:pt x="4364541" y="2481669"/>
                      <a:pt x="4361209" y="2474379"/>
                      <a:pt x="4358885" y="2466684"/>
                    </a:cubicBezTo>
                    <a:cubicBezTo>
                      <a:pt x="4356561" y="2458988"/>
                      <a:pt x="4355549" y="2450688"/>
                      <a:pt x="4355847" y="2441784"/>
                    </a:cubicBezTo>
                    <a:cubicBezTo>
                      <a:pt x="4356850" y="2423367"/>
                      <a:pt x="4363611" y="2408868"/>
                      <a:pt x="4376130" y="2398290"/>
                    </a:cubicBezTo>
                    <a:cubicBezTo>
                      <a:pt x="4388649" y="2387711"/>
                      <a:pt x="4405189" y="2382293"/>
                      <a:pt x="4425751" y="2382035"/>
                    </a:cubicBezTo>
                    <a:lnTo>
                      <a:pt x="4420883" y="2506426"/>
                    </a:lnTo>
                    <a:cubicBezTo>
                      <a:pt x="4423085" y="2507011"/>
                      <a:pt x="4425609" y="2507461"/>
                      <a:pt x="4428453" y="2507776"/>
                    </a:cubicBezTo>
                    <a:cubicBezTo>
                      <a:pt x="4431297" y="2508090"/>
                      <a:pt x="4434251" y="2508304"/>
                      <a:pt x="4437313" y="2508417"/>
                    </a:cubicBezTo>
                    <a:cubicBezTo>
                      <a:pt x="4463891" y="2509312"/>
                      <a:pt x="4484927" y="2503853"/>
                      <a:pt x="4500419" y="2492040"/>
                    </a:cubicBezTo>
                    <a:cubicBezTo>
                      <a:pt x="4515913" y="2480228"/>
                      <a:pt x="4524239" y="2462873"/>
                      <a:pt x="4525401" y="2439974"/>
                    </a:cubicBezTo>
                    <a:cubicBezTo>
                      <a:pt x="4525868" y="2425804"/>
                      <a:pt x="4522480" y="2412437"/>
                      <a:pt x="4515236" y="2399873"/>
                    </a:cubicBezTo>
                    <a:cubicBezTo>
                      <a:pt x="4507993" y="2387310"/>
                      <a:pt x="4497363" y="2376941"/>
                      <a:pt x="4483345" y="2368766"/>
                    </a:cubicBezTo>
                    <a:cubicBezTo>
                      <a:pt x="4469327" y="2360591"/>
                      <a:pt x="4452391" y="2356001"/>
                      <a:pt x="4432535" y="2354996"/>
                    </a:cubicBezTo>
                    <a:close/>
                    <a:moveTo>
                      <a:pt x="377649" y="2296259"/>
                    </a:moveTo>
                    <a:lnTo>
                      <a:pt x="132585" y="2386101"/>
                    </a:lnTo>
                    <a:lnTo>
                      <a:pt x="133232" y="2416787"/>
                    </a:lnTo>
                    <a:lnTo>
                      <a:pt x="381856" y="2495887"/>
                    </a:lnTo>
                    <a:lnTo>
                      <a:pt x="381266" y="2467899"/>
                    </a:lnTo>
                    <a:lnTo>
                      <a:pt x="302821" y="2444250"/>
                    </a:lnTo>
                    <a:lnTo>
                      <a:pt x="300881" y="2352192"/>
                    </a:lnTo>
                    <a:lnTo>
                      <a:pt x="378274" y="2325934"/>
                    </a:lnTo>
                    <a:close/>
                    <a:moveTo>
                      <a:pt x="4576085" y="2123464"/>
                    </a:moveTo>
                    <a:lnTo>
                      <a:pt x="4552570" y="2125121"/>
                    </a:lnTo>
                    <a:lnTo>
                      <a:pt x="4557857" y="2200165"/>
                    </a:lnTo>
                    <a:lnTo>
                      <a:pt x="4335079" y="2215860"/>
                    </a:lnTo>
                    <a:lnTo>
                      <a:pt x="4337067" y="2244085"/>
                    </a:lnTo>
                    <a:lnTo>
                      <a:pt x="4559845" y="2228391"/>
                    </a:lnTo>
                    <a:lnTo>
                      <a:pt x="4565155" y="2303772"/>
                    </a:lnTo>
                    <a:lnTo>
                      <a:pt x="4588670" y="2302116"/>
                    </a:lnTo>
                    <a:close/>
                    <a:moveTo>
                      <a:pt x="389115" y="1987348"/>
                    </a:moveTo>
                    <a:lnTo>
                      <a:pt x="373064" y="2095125"/>
                    </a:lnTo>
                    <a:lnTo>
                      <a:pt x="152171" y="2062229"/>
                    </a:lnTo>
                    <a:lnTo>
                      <a:pt x="148052" y="2089882"/>
                    </a:lnTo>
                    <a:lnTo>
                      <a:pt x="392261" y="2126251"/>
                    </a:lnTo>
                    <a:lnTo>
                      <a:pt x="412431" y="1990820"/>
                    </a:lnTo>
                    <a:close/>
                    <a:moveTo>
                      <a:pt x="4451267" y="1812273"/>
                    </a:moveTo>
                    <a:lnTo>
                      <a:pt x="4430898" y="1816851"/>
                    </a:lnTo>
                    <a:lnTo>
                      <a:pt x="4436964" y="1843841"/>
                    </a:lnTo>
                    <a:lnTo>
                      <a:pt x="4334898" y="1866779"/>
                    </a:lnTo>
                    <a:cubicBezTo>
                      <a:pt x="4317154" y="1870471"/>
                      <a:pt x="4303933" y="1877141"/>
                      <a:pt x="4295235" y="1886788"/>
                    </a:cubicBezTo>
                    <a:cubicBezTo>
                      <a:pt x="4286537" y="1896435"/>
                      <a:pt x="4284129" y="1910437"/>
                      <a:pt x="4288011" y="1928793"/>
                    </a:cubicBezTo>
                    <a:cubicBezTo>
                      <a:pt x="4289208" y="1933797"/>
                      <a:pt x="4291076" y="1938909"/>
                      <a:pt x="4293615" y="1944130"/>
                    </a:cubicBezTo>
                    <a:cubicBezTo>
                      <a:pt x="4296155" y="1949351"/>
                      <a:pt x="4298844" y="1954279"/>
                      <a:pt x="4301683" y="1958914"/>
                    </a:cubicBezTo>
                    <a:lnTo>
                      <a:pt x="4320550" y="1949142"/>
                    </a:lnTo>
                    <a:cubicBezTo>
                      <a:pt x="4318665" y="1946367"/>
                      <a:pt x="4316851" y="1943231"/>
                      <a:pt x="4315107" y="1939733"/>
                    </a:cubicBezTo>
                    <a:cubicBezTo>
                      <a:pt x="4313362" y="1936235"/>
                      <a:pt x="4312087" y="1932804"/>
                      <a:pt x="4311280" y="1929441"/>
                    </a:cubicBezTo>
                    <a:cubicBezTo>
                      <a:pt x="4309011" y="1918894"/>
                      <a:pt x="4310462" y="1910860"/>
                      <a:pt x="4315635" y="1905339"/>
                    </a:cubicBezTo>
                    <a:cubicBezTo>
                      <a:pt x="4320807" y="1899819"/>
                      <a:pt x="4328893" y="1895913"/>
                      <a:pt x="4339893" y="1893621"/>
                    </a:cubicBezTo>
                    <a:lnTo>
                      <a:pt x="4442946" y="1870461"/>
                    </a:lnTo>
                    <a:lnTo>
                      <a:pt x="4453968" y="1919504"/>
                    </a:lnTo>
                    <a:lnTo>
                      <a:pt x="4475979" y="1914557"/>
                    </a:lnTo>
                    <a:lnTo>
                      <a:pt x="4464958" y="1865514"/>
                    </a:lnTo>
                    <a:lnTo>
                      <a:pt x="4515317" y="1854196"/>
                    </a:lnTo>
                    <a:lnTo>
                      <a:pt x="4510221" y="1831520"/>
                    </a:lnTo>
                    <a:lnTo>
                      <a:pt x="4459197" y="1839880"/>
                    </a:lnTo>
                    <a:close/>
                    <a:moveTo>
                      <a:pt x="307525" y="1726533"/>
                    </a:moveTo>
                    <a:cubicBezTo>
                      <a:pt x="320459" y="1726552"/>
                      <a:pt x="334620" y="1728633"/>
                      <a:pt x="350005" y="1732774"/>
                    </a:cubicBezTo>
                    <a:cubicBezTo>
                      <a:pt x="380841" y="1741688"/>
                      <a:pt x="403356" y="1755155"/>
                      <a:pt x="417550" y="1773175"/>
                    </a:cubicBezTo>
                    <a:cubicBezTo>
                      <a:pt x="431744" y="1791195"/>
                      <a:pt x="435899" y="1811449"/>
                      <a:pt x="430016" y="1833938"/>
                    </a:cubicBezTo>
                    <a:cubicBezTo>
                      <a:pt x="423445" y="1856066"/>
                      <a:pt x="409427" y="1871145"/>
                      <a:pt x="387962" y="1879174"/>
                    </a:cubicBezTo>
                    <a:cubicBezTo>
                      <a:pt x="366497" y="1887203"/>
                      <a:pt x="340266" y="1887049"/>
                      <a:pt x="309269" y="1878710"/>
                    </a:cubicBezTo>
                    <a:cubicBezTo>
                      <a:pt x="278658" y="1869852"/>
                      <a:pt x="256505" y="1856501"/>
                      <a:pt x="242809" y="1838656"/>
                    </a:cubicBezTo>
                    <a:cubicBezTo>
                      <a:pt x="229113" y="1820812"/>
                      <a:pt x="225215" y="1800732"/>
                      <a:pt x="231116" y="1778417"/>
                    </a:cubicBezTo>
                    <a:cubicBezTo>
                      <a:pt x="237669" y="1756116"/>
                      <a:pt x="251430" y="1740863"/>
                      <a:pt x="272397" y="1732658"/>
                    </a:cubicBezTo>
                    <a:cubicBezTo>
                      <a:pt x="282881" y="1728555"/>
                      <a:pt x="294590" y="1726513"/>
                      <a:pt x="307525" y="1726533"/>
                    </a:cubicBezTo>
                    <a:close/>
                    <a:moveTo>
                      <a:pt x="304600" y="1698368"/>
                    </a:moveTo>
                    <a:cubicBezTo>
                      <a:pt x="288377" y="1698900"/>
                      <a:pt x="273632" y="1702242"/>
                      <a:pt x="260365" y="1708392"/>
                    </a:cubicBezTo>
                    <a:cubicBezTo>
                      <a:pt x="233832" y="1720692"/>
                      <a:pt x="216189" y="1741830"/>
                      <a:pt x="207436" y="1771807"/>
                    </a:cubicBezTo>
                    <a:cubicBezTo>
                      <a:pt x="199441" y="1801827"/>
                      <a:pt x="203612" y="1828952"/>
                      <a:pt x="219948" y="1853182"/>
                    </a:cubicBezTo>
                    <a:cubicBezTo>
                      <a:pt x="236285" y="1877413"/>
                      <a:pt x="263492" y="1895115"/>
                      <a:pt x="301570" y="1906289"/>
                    </a:cubicBezTo>
                    <a:cubicBezTo>
                      <a:pt x="340154" y="1916514"/>
                      <a:pt x="372962" y="1915564"/>
                      <a:pt x="399994" y="1903440"/>
                    </a:cubicBezTo>
                    <a:cubicBezTo>
                      <a:pt x="427025" y="1891315"/>
                      <a:pt x="444926" y="1870351"/>
                      <a:pt x="453696" y="1840547"/>
                    </a:cubicBezTo>
                    <a:cubicBezTo>
                      <a:pt x="461673" y="1810355"/>
                      <a:pt x="457245" y="1783055"/>
                      <a:pt x="440410" y="1758649"/>
                    </a:cubicBezTo>
                    <a:cubicBezTo>
                      <a:pt x="423576" y="1734243"/>
                      <a:pt x="396007" y="1716425"/>
                      <a:pt x="357703" y="1705196"/>
                    </a:cubicBezTo>
                    <a:cubicBezTo>
                      <a:pt x="338524" y="1700111"/>
                      <a:pt x="320823" y="1697835"/>
                      <a:pt x="304600" y="1698368"/>
                    </a:cubicBezTo>
                    <a:close/>
                    <a:moveTo>
                      <a:pt x="4383314" y="1595231"/>
                    </a:moveTo>
                    <a:lnTo>
                      <a:pt x="4210602" y="1653041"/>
                    </a:lnTo>
                    <a:lnTo>
                      <a:pt x="4219262" y="1678914"/>
                    </a:lnTo>
                    <a:lnTo>
                      <a:pt x="4345627" y="1636617"/>
                    </a:lnTo>
                    <a:cubicBezTo>
                      <a:pt x="4357848" y="1642262"/>
                      <a:pt x="4367596" y="1648090"/>
                      <a:pt x="4374870" y="1654101"/>
                    </a:cubicBezTo>
                    <a:cubicBezTo>
                      <a:pt x="4382144" y="1660112"/>
                      <a:pt x="4387280" y="1667573"/>
                      <a:pt x="4390277" y="1676483"/>
                    </a:cubicBezTo>
                    <a:cubicBezTo>
                      <a:pt x="4394350" y="1688386"/>
                      <a:pt x="4393426" y="1698379"/>
                      <a:pt x="4387505" y="1706464"/>
                    </a:cubicBezTo>
                    <a:cubicBezTo>
                      <a:pt x="4381584" y="1714548"/>
                      <a:pt x="4370334" y="1721324"/>
                      <a:pt x="4353754" y="1726793"/>
                    </a:cubicBezTo>
                    <a:lnTo>
                      <a:pt x="4247224" y="1762450"/>
                    </a:lnTo>
                    <a:lnTo>
                      <a:pt x="4255991" y="1788643"/>
                    </a:lnTo>
                    <a:lnTo>
                      <a:pt x="4365720" y="1751914"/>
                    </a:lnTo>
                    <a:cubicBezTo>
                      <a:pt x="4387866" y="1744570"/>
                      <a:pt x="4403197" y="1734685"/>
                      <a:pt x="4411714" y="1722259"/>
                    </a:cubicBezTo>
                    <a:cubicBezTo>
                      <a:pt x="4420230" y="1709834"/>
                      <a:pt x="4421500" y="1694606"/>
                      <a:pt x="4415522" y="1676576"/>
                    </a:cubicBezTo>
                    <a:cubicBezTo>
                      <a:pt x="4411370" y="1664900"/>
                      <a:pt x="4404911" y="1655287"/>
                      <a:pt x="4396146" y="1647736"/>
                    </a:cubicBezTo>
                    <a:cubicBezTo>
                      <a:pt x="4387380" y="1640186"/>
                      <a:pt x="4377436" y="1633698"/>
                      <a:pt x="4366313" y="1628272"/>
                    </a:cubicBezTo>
                    <a:lnTo>
                      <a:pt x="4365993" y="1627314"/>
                    </a:lnTo>
                    <a:lnTo>
                      <a:pt x="4390371" y="1616312"/>
                    </a:lnTo>
                    <a:close/>
                    <a:moveTo>
                      <a:pt x="4327352" y="1467190"/>
                    </a:moveTo>
                    <a:lnTo>
                      <a:pt x="4160777" y="1540839"/>
                    </a:lnTo>
                    <a:lnTo>
                      <a:pt x="4171810" y="1565793"/>
                    </a:lnTo>
                    <a:lnTo>
                      <a:pt x="4338385" y="1492144"/>
                    </a:lnTo>
                    <a:close/>
                    <a:moveTo>
                      <a:pt x="4392634" y="1437859"/>
                    </a:moveTo>
                    <a:cubicBezTo>
                      <a:pt x="4388146" y="1435851"/>
                      <a:pt x="4383161" y="1435998"/>
                      <a:pt x="4377677" y="1438300"/>
                    </a:cubicBezTo>
                    <a:cubicBezTo>
                      <a:pt x="4372701" y="1440623"/>
                      <a:pt x="4369404" y="1444138"/>
                      <a:pt x="4367785" y="1448845"/>
                    </a:cubicBezTo>
                    <a:cubicBezTo>
                      <a:pt x="4366167" y="1453553"/>
                      <a:pt x="4366494" y="1458597"/>
                      <a:pt x="4368766" y="1463980"/>
                    </a:cubicBezTo>
                    <a:cubicBezTo>
                      <a:pt x="4371099" y="1469013"/>
                      <a:pt x="4374576" y="1472572"/>
                      <a:pt x="4379199" y="1474659"/>
                    </a:cubicBezTo>
                    <a:cubicBezTo>
                      <a:pt x="4383821" y="1476745"/>
                      <a:pt x="4388673" y="1476749"/>
                      <a:pt x="4393757" y="1474670"/>
                    </a:cubicBezTo>
                    <a:cubicBezTo>
                      <a:pt x="4399133" y="1472124"/>
                      <a:pt x="4402563" y="1468458"/>
                      <a:pt x="4404047" y="1463672"/>
                    </a:cubicBezTo>
                    <a:cubicBezTo>
                      <a:pt x="4405531" y="1458886"/>
                      <a:pt x="4405174" y="1453947"/>
                      <a:pt x="4402976" y="1448854"/>
                    </a:cubicBezTo>
                    <a:cubicBezTo>
                      <a:pt x="4400569" y="1443532"/>
                      <a:pt x="4397121" y="1439867"/>
                      <a:pt x="4392634" y="1437859"/>
                    </a:cubicBezTo>
                    <a:close/>
                    <a:moveTo>
                      <a:pt x="369815" y="1419929"/>
                    </a:moveTo>
                    <a:cubicBezTo>
                      <a:pt x="360059" y="1423300"/>
                      <a:pt x="350114" y="1429055"/>
                      <a:pt x="339979" y="1437193"/>
                    </a:cubicBezTo>
                    <a:cubicBezTo>
                      <a:pt x="329845" y="1445331"/>
                      <a:pt x="321224" y="1457104"/>
                      <a:pt x="314116" y="1472511"/>
                    </a:cubicBezTo>
                    <a:cubicBezTo>
                      <a:pt x="305453" y="1492611"/>
                      <a:pt x="302456" y="1512393"/>
                      <a:pt x="305125" y="1531857"/>
                    </a:cubicBezTo>
                    <a:cubicBezTo>
                      <a:pt x="307794" y="1551321"/>
                      <a:pt x="315948" y="1569233"/>
                      <a:pt x="329589" y="1585595"/>
                    </a:cubicBezTo>
                    <a:cubicBezTo>
                      <a:pt x="343230" y="1601956"/>
                      <a:pt x="362178" y="1615532"/>
                      <a:pt x="386431" y="1626322"/>
                    </a:cubicBezTo>
                    <a:cubicBezTo>
                      <a:pt x="423575" y="1641972"/>
                      <a:pt x="456349" y="1645131"/>
                      <a:pt x="484753" y="1635800"/>
                    </a:cubicBezTo>
                    <a:cubicBezTo>
                      <a:pt x="513156" y="1626469"/>
                      <a:pt x="534102" y="1606783"/>
                      <a:pt x="547588" y="1576741"/>
                    </a:cubicBezTo>
                    <a:cubicBezTo>
                      <a:pt x="554111" y="1561446"/>
                      <a:pt x="557585" y="1546872"/>
                      <a:pt x="558009" y="1533019"/>
                    </a:cubicBezTo>
                    <a:cubicBezTo>
                      <a:pt x="558434" y="1519166"/>
                      <a:pt x="556399" y="1506889"/>
                      <a:pt x="551906" y="1496189"/>
                    </a:cubicBezTo>
                    <a:lnTo>
                      <a:pt x="457932" y="1455125"/>
                    </a:lnTo>
                    <a:lnTo>
                      <a:pt x="426062" y="1528057"/>
                    </a:lnTo>
                    <a:lnTo>
                      <a:pt x="447354" y="1537361"/>
                    </a:lnTo>
                    <a:lnTo>
                      <a:pt x="468839" y="1488193"/>
                    </a:lnTo>
                    <a:lnTo>
                      <a:pt x="530696" y="1515223"/>
                    </a:lnTo>
                    <a:cubicBezTo>
                      <a:pt x="533122" y="1521983"/>
                      <a:pt x="533906" y="1529707"/>
                      <a:pt x="533049" y="1538394"/>
                    </a:cubicBezTo>
                    <a:cubicBezTo>
                      <a:pt x="532192" y="1547080"/>
                      <a:pt x="529890" y="1555757"/>
                      <a:pt x="526141" y="1564423"/>
                    </a:cubicBezTo>
                    <a:cubicBezTo>
                      <a:pt x="515023" y="1589004"/>
                      <a:pt x="498162" y="1604239"/>
                      <a:pt x="475558" y="1610128"/>
                    </a:cubicBezTo>
                    <a:cubicBezTo>
                      <a:pt x="452953" y="1616018"/>
                      <a:pt x="426860" y="1612580"/>
                      <a:pt x="397279" y="1599815"/>
                    </a:cubicBezTo>
                    <a:cubicBezTo>
                      <a:pt x="368045" y="1586718"/>
                      <a:pt x="348150" y="1569739"/>
                      <a:pt x="337593" y="1548876"/>
                    </a:cubicBezTo>
                    <a:cubicBezTo>
                      <a:pt x="327036" y="1528012"/>
                      <a:pt x="326810" y="1505633"/>
                      <a:pt x="336914" y="1481737"/>
                    </a:cubicBezTo>
                    <a:cubicBezTo>
                      <a:pt x="342149" y="1470160"/>
                      <a:pt x="348534" y="1461273"/>
                      <a:pt x="356068" y="1455076"/>
                    </a:cubicBezTo>
                    <a:cubicBezTo>
                      <a:pt x="363602" y="1448879"/>
                      <a:pt x="371683" y="1444328"/>
                      <a:pt x="380311" y="1441423"/>
                    </a:cubicBezTo>
                    <a:close/>
                    <a:moveTo>
                      <a:pt x="4191861" y="1291628"/>
                    </a:moveTo>
                    <a:cubicBezTo>
                      <a:pt x="4208174" y="1293979"/>
                      <a:pt x="4220521" y="1302338"/>
                      <a:pt x="4228903" y="1316702"/>
                    </a:cubicBezTo>
                    <a:cubicBezTo>
                      <a:pt x="4236739" y="1331388"/>
                      <a:pt x="4237401" y="1346334"/>
                      <a:pt x="4230890" y="1361540"/>
                    </a:cubicBezTo>
                    <a:cubicBezTo>
                      <a:pt x="4224378" y="1376746"/>
                      <a:pt x="4211549" y="1389850"/>
                      <a:pt x="4192401" y="1400853"/>
                    </a:cubicBezTo>
                    <a:cubicBezTo>
                      <a:pt x="4173140" y="1411292"/>
                      <a:pt x="4155387" y="1415260"/>
                      <a:pt x="4139143" y="1412757"/>
                    </a:cubicBezTo>
                    <a:cubicBezTo>
                      <a:pt x="4122899" y="1410254"/>
                      <a:pt x="4110585" y="1401813"/>
                      <a:pt x="4102203" y="1387432"/>
                    </a:cubicBezTo>
                    <a:cubicBezTo>
                      <a:pt x="4094368" y="1372762"/>
                      <a:pt x="4093672" y="1357900"/>
                      <a:pt x="4100115" y="1342845"/>
                    </a:cubicBezTo>
                    <a:cubicBezTo>
                      <a:pt x="4106557" y="1327790"/>
                      <a:pt x="4119279" y="1314810"/>
                      <a:pt x="4138280" y="1303905"/>
                    </a:cubicBezTo>
                    <a:cubicBezTo>
                      <a:pt x="4157688" y="1293368"/>
                      <a:pt x="4175549" y="1289276"/>
                      <a:pt x="4191861" y="1291628"/>
                    </a:cubicBezTo>
                    <a:close/>
                    <a:moveTo>
                      <a:pt x="4175696" y="1264109"/>
                    </a:moveTo>
                    <a:cubicBezTo>
                      <a:pt x="4159484" y="1264398"/>
                      <a:pt x="4142415" y="1269428"/>
                      <a:pt x="4124487" y="1279198"/>
                    </a:cubicBezTo>
                    <a:cubicBezTo>
                      <a:pt x="4107052" y="1289169"/>
                      <a:pt x="4094020" y="1300944"/>
                      <a:pt x="4085391" y="1314521"/>
                    </a:cubicBezTo>
                    <a:cubicBezTo>
                      <a:pt x="4076762" y="1328099"/>
                      <a:pt x="4072253" y="1342211"/>
                      <a:pt x="4071865" y="1356858"/>
                    </a:cubicBezTo>
                    <a:cubicBezTo>
                      <a:pt x="4071476" y="1371504"/>
                      <a:pt x="4074924" y="1385416"/>
                      <a:pt x="4082209" y="1398594"/>
                    </a:cubicBezTo>
                    <a:cubicBezTo>
                      <a:pt x="4089605" y="1411714"/>
                      <a:pt x="4099651" y="1421976"/>
                      <a:pt x="4112349" y="1429379"/>
                    </a:cubicBezTo>
                    <a:cubicBezTo>
                      <a:pt x="4125047" y="1436782"/>
                      <a:pt x="4139452" y="1440397"/>
                      <a:pt x="4155565" y="1440225"/>
                    </a:cubicBezTo>
                    <a:cubicBezTo>
                      <a:pt x="4171678" y="1440053"/>
                      <a:pt x="4188554" y="1435165"/>
                      <a:pt x="4206193" y="1425560"/>
                    </a:cubicBezTo>
                    <a:cubicBezTo>
                      <a:pt x="4223916" y="1415424"/>
                      <a:pt x="4237141" y="1403508"/>
                      <a:pt x="4245870" y="1389813"/>
                    </a:cubicBezTo>
                    <a:cubicBezTo>
                      <a:pt x="4254598" y="1376118"/>
                      <a:pt x="4259156" y="1361916"/>
                      <a:pt x="4259546" y="1347207"/>
                    </a:cubicBezTo>
                    <a:cubicBezTo>
                      <a:pt x="4259936" y="1332498"/>
                      <a:pt x="4256484" y="1318554"/>
                      <a:pt x="4249191" y="1305377"/>
                    </a:cubicBezTo>
                    <a:cubicBezTo>
                      <a:pt x="4241803" y="1292257"/>
                      <a:pt x="4231760" y="1282026"/>
                      <a:pt x="4219061" y="1274686"/>
                    </a:cubicBezTo>
                    <a:cubicBezTo>
                      <a:pt x="4206363" y="1267345"/>
                      <a:pt x="4191907" y="1263820"/>
                      <a:pt x="4175696" y="1264109"/>
                    </a:cubicBezTo>
                    <a:close/>
                    <a:moveTo>
                      <a:pt x="518523" y="1200895"/>
                    </a:moveTo>
                    <a:cubicBezTo>
                      <a:pt x="540941" y="1198795"/>
                      <a:pt x="565795" y="1205971"/>
                      <a:pt x="593085" y="1222425"/>
                    </a:cubicBezTo>
                    <a:cubicBezTo>
                      <a:pt x="620264" y="1239503"/>
                      <a:pt x="638188" y="1258660"/>
                      <a:pt x="646858" y="1279897"/>
                    </a:cubicBezTo>
                    <a:cubicBezTo>
                      <a:pt x="655527" y="1301135"/>
                      <a:pt x="653932" y="1321749"/>
                      <a:pt x="642071" y="1341740"/>
                    </a:cubicBezTo>
                    <a:cubicBezTo>
                      <a:pt x="629648" y="1361195"/>
                      <a:pt x="612013" y="1371820"/>
                      <a:pt x="589166" y="1373614"/>
                    </a:cubicBezTo>
                    <a:cubicBezTo>
                      <a:pt x="566318" y="1375408"/>
                      <a:pt x="541149" y="1368020"/>
                      <a:pt x="513657" y="1351451"/>
                    </a:cubicBezTo>
                    <a:cubicBezTo>
                      <a:pt x="486679" y="1334489"/>
                      <a:pt x="469071" y="1315542"/>
                      <a:pt x="460831" y="1294611"/>
                    </a:cubicBezTo>
                    <a:cubicBezTo>
                      <a:pt x="452592" y="1273680"/>
                      <a:pt x="454387" y="1253305"/>
                      <a:pt x="466217" y="1233484"/>
                    </a:cubicBezTo>
                    <a:cubicBezTo>
                      <a:pt x="478670" y="1213858"/>
                      <a:pt x="496106" y="1202995"/>
                      <a:pt x="518523" y="1200895"/>
                    </a:cubicBezTo>
                    <a:close/>
                    <a:moveTo>
                      <a:pt x="513655" y="1174251"/>
                    </a:moveTo>
                    <a:cubicBezTo>
                      <a:pt x="484758" y="1178751"/>
                      <a:pt x="461966" y="1194199"/>
                      <a:pt x="445281" y="1220596"/>
                    </a:cubicBezTo>
                    <a:cubicBezTo>
                      <a:pt x="429312" y="1247244"/>
                      <a:pt x="425835" y="1274467"/>
                      <a:pt x="434850" y="1302265"/>
                    </a:cubicBezTo>
                    <a:cubicBezTo>
                      <a:pt x="443865" y="1330062"/>
                      <a:pt x="465131" y="1354586"/>
                      <a:pt x="498646" y="1375835"/>
                    </a:cubicBezTo>
                    <a:cubicBezTo>
                      <a:pt x="532910" y="1396311"/>
                      <a:pt x="564706" y="1404452"/>
                      <a:pt x="594034" y="1400258"/>
                    </a:cubicBezTo>
                    <a:cubicBezTo>
                      <a:pt x="623361" y="1396064"/>
                      <a:pt x="646353" y="1380854"/>
                      <a:pt x="663007" y="1354628"/>
                    </a:cubicBezTo>
                    <a:cubicBezTo>
                      <a:pt x="679007" y="1327809"/>
                      <a:pt x="682284" y="1300348"/>
                      <a:pt x="672839" y="1272244"/>
                    </a:cubicBezTo>
                    <a:cubicBezTo>
                      <a:pt x="663394" y="1244140"/>
                      <a:pt x="641812" y="1219406"/>
                      <a:pt x="608096" y="1198041"/>
                    </a:cubicBezTo>
                    <a:cubicBezTo>
                      <a:pt x="574033" y="1177681"/>
                      <a:pt x="542553" y="1169751"/>
                      <a:pt x="513655" y="1174251"/>
                    </a:cubicBezTo>
                    <a:close/>
                    <a:moveTo>
                      <a:pt x="4118537" y="1039744"/>
                    </a:moveTo>
                    <a:lnTo>
                      <a:pt x="4139997" y="1069206"/>
                    </a:lnTo>
                    <a:cubicBezTo>
                      <a:pt x="4153546" y="1087329"/>
                      <a:pt x="4160722" y="1103152"/>
                      <a:pt x="4161526" y="1116676"/>
                    </a:cubicBezTo>
                    <a:cubicBezTo>
                      <a:pt x="4162329" y="1130200"/>
                      <a:pt x="4155347" y="1142349"/>
                      <a:pt x="4140579" y="1153123"/>
                    </a:cubicBezTo>
                    <a:cubicBezTo>
                      <a:pt x="4125821" y="1163925"/>
                      <a:pt x="4111783" y="1167365"/>
                      <a:pt x="4098463" y="1163445"/>
                    </a:cubicBezTo>
                    <a:cubicBezTo>
                      <a:pt x="4085143" y="1159525"/>
                      <a:pt x="4071882" y="1148412"/>
                      <a:pt x="4058679" y="1130107"/>
                    </a:cubicBezTo>
                    <a:lnTo>
                      <a:pt x="4036425" y="1099554"/>
                    </a:lnTo>
                    <a:close/>
                    <a:moveTo>
                      <a:pt x="4120313" y="1003862"/>
                    </a:moveTo>
                    <a:lnTo>
                      <a:pt x="3920739" y="1149229"/>
                    </a:lnTo>
                    <a:lnTo>
                      <a:pt x="3937201" y="1171828"/>
                    </a:lnTo>
                    <a:lnTo>
                      <a:pt x="4017916" y="1113035"/>
                    </a:lnTo>
                    <a:lnTo>
                      <a:pt x="4042555" y="1146862"/>
                    </a:lnTo>
                    <a:cubicBezTo>
                      <a:pt x="4058721" y="1169156"/>
                      <a:pt x="4076584" y="1183186"/>
                      <a:pt x="4096145" y="1188952"/>
                    </a:cubicBezTo>
                    <a:cubicBezTo>
                      <a:pt x="4115705" y="1194718"/>
                      <a:pt x="4135937" y="1190217"/>
                      <a:pt x="4156841" y="1175450"/>
                    </a:cubicBezTo>
                    <a:cubicBezTo>
                      <a:pt x="4177782" y="1159773"/>
                      <a:pt x="4187863" y="1142125"/>
                      <a:pt x="4187082" y="1122505"/>
                    </a:cubicBezTo>
                    <a:cubicBezTo>
                      <a:pt x="4186302" y="1102886"/>
                      <a:pt x="4177480" y="1081783"/>
                      <a:pt x="4160617" y="1059196"/>
                    </a:cubicBezTo>
                    <a:close/>
                    <a:moveTo>
                      <a:pt x="3950587" y="906732"/>
                    </a:moveTo>
                    <a:lnTo>
                      <a:pt x="3814805" y="1028118"/>
                    </a:lnTo>
                    <a:lnTo>
                      <a:pt x="3832989" y="1048458"/>
                    </a:lnTo>
                    <a:lnTo>
                      <a:pt x="3921520" y="969314"/>
                    </a:lnTo>
                    <a:cubicBezTo>
                      <a:pt x="3937500" y="963673"/>
                      <a:pt x="3950776" y="961779"/>
                      <a:pt x="3961349" y="963630"/>
                    </a:cubicBezTo>
                    <a:cubicBezTo>
                      <a:pt x="3971923" y="965481"/>
                      <a:pt x="3979795" y="969436"/>
                      <a:pt x="3984965" y="975494"/>
                    </a:cubicBezTo>
                    <a:cubicBezTo>
                      <a:pt x="3987256" y="978056"/>
                      <a:pt x="3989063" y="980457"/>
                      <a:pt x="3990386" y="982696"/>
                    </a:cubicBezTo>
                    <a:cubicBezTo>
                      <a:pt x="3991709" y="984936"/>
                      <a:pt x="3992970" y="987485"/>
                      <a:pt x="3994169" y="990344"/>
                    </a:cubicBezTo>
                    <a:lnTo>
                      <a:pt x="4015592" y="978433"/>
                    </a:lnTo>
                    <a:cubicBezTo>
                      <a:pt x="4014727" y="975218"/>
                      <a:pt x="4013517" y="972283"/>
                      <a:pt x="4011963" y="969628"/>
                    </a:cubicBezTo>
                    <a:cubicBezTo>
                      <a:pt x="4010410" y="966973"/>
                      <a:pt x="4008353" y="964230"/>
                      <a:pt x="4005794" y="961399"/>
                    </a:cubicBezTo>
                    <a:cubicBezTo>
                      <a:pt x="3998765" y="953768"/>
                      <a:pt x="3989762" y="948920"/>
                      <a:pt x="3978785" y="946856"/>
                    </a:cubicBezTo>
                    <a:cubicBezTo>
                      <a:pt x="3967807" y="944791"/>
                      <a:pt x="3955881" y="945272"/>
                      <a:pt x="3943006" y="948299"/>
                    </a:cubicBezTo>
                    <a:lnTo>
                      <a:pt x="3942333" y="947546"/>
                    </a:lnTo>
                    <a:lnTo>
                      <a:pt x="3965404" y="923306"/>
                    </a:lnTo>
                    <a:close/>
                    <a:moveTo>
                      <a:pt x="751156" y="830023"/>
                    </a:moveTo>
                    <a:lnTo>
                      <a:pt x="656814" y="934320"/>
                    </a:lnTo>
                    <a:lnTo>
                      <a:pt x="839920" y="1099949"/>
                    </a:lnTo>
                    <a:lnTo>
                      <a:pt x="936751" y="992900"/>
                    </a:lnTo>
                    <a:lnTo>
                      <a:pt x="919269" y="977087"/>
                    </a:lnTo>
                    <a:lnTo>
                      <a:pt x="841193" y="1063402"/>
                    </a:lnTo>
                    <a:lnTo>
                      <a:pt x="770859" y="999781"/>
                    </a:lnTo>
                    <a:lnTo>
                      <a:pt x="834452" y="929478"/>
                    </a:lnTo>
                    <a:lnTo>
                      <a:pt x="816970" y="913665"/>
                    </a:lnTo>
                    <a:lnTo>
                      <a:pt x="753377" y="983968"/>
                    </a:lnTo>
                    <a:lnTo>
                      <a:pt x="693051" y="929399"/>
                    </a:lnTo>
                    <a:lnTo>
                      <a:pt x="768638" y="845836"/>
                    </a:lnTo>
                    <a:close/>
                    <a:moveTo>
                      <a:pt x="3783883" y="790185"/>
                    </a:moveTo>
                    <a:cubicBezTo>
                      <a:pt x="3798383" y="789502"/>
                      <a:pt x="3810765" y="793814"/>
                      <a:pt x="3821033" y="803123"/>
                    </a:cubicBezTo>
                    <a:cubicBezTo>
                      <a:pt x="3831997" y="813305"/>
                      <a:pt x="3837074" y="824886"/>
                      <a:pt x="3836265" y="837868"/>
                    </a:cubicBezTo>
                    <a:cubicBezTo>
                      <a:pt x="3835456" y="850849"/>
                      <a:pt x="3828436" y="864585"/>
                      <a:pt x="3815207" y="879078"/>
                    </a:cubicBezTo>
                    <a:lnTo>
                      <a:pt x="3740327" y="809930"/>
                    </a:lnTo>
                    <a:cubicBezTo>
                      <a:pt x="3754865" y="797451"/>
                      <a:pt x="3769384" y="790869"/>
                      <a:pt x="3783883" y="790185"/>
                    </a:cubicBezTo>
                    <a:close/>
                    <a:moveTo>
                      <a:pt x="3798761" y="768266"/>
                    </a:moveTo>
                    <a:cubicBezTo>
                      <a:pt x="3784503" y="765619"/>
                      <a:pt x="3769715" y="766974"/>
                      <a:pt x="3754397" y="772329"/>
                    </a:cubicBezTo>
                    <a:cubicBezTo>
                      <a:pt x="3739079" y="777684"/>
                      <a:pt x="3724592" y="787587"/>
                      <a:pt x="3710937" y="802036"/>
                    </a:cubicBezTo>
                    <a:cubicBezTo>
                      <a:pt x="3697514" y="816836"/>
                      <a:pt x="3688807" y="832030"/>
                      <a:pt x="3684817" y="847620"/>
                    </a:cubicBezTo>
                    <a:cubicBezTo>
                      <a:pt x="3680828" y="863210"/>
                      <a:pt x="3681045" y="878169"/>
                      <a:pt x="3685470" y="892495"/>
                    </a:cubicBezTo>
                    <a:cubicBezTo>
                      <a:pt x="3689895" y="906822"/>
                      <a:pt x="3698018" y="919490"/>
                      <a:pt x="3709839" y="930499"/>
                    </a:cubicBezTo>
                    <a:cubicBezTo>
                      <a:pt x="3719171" y="938925"/>
                      <a:pt x="3728589" y="945140"/>
                      <a:pt x="3738094" y="949143"/>
                    </a:cubicBezTo>
                    <a:cubicBezTo>
                      <a:pt x="3747599" y="953146"/>
                      <a:pt x="3756988" y="955897"/>
                      <a:pt x="3766262" y="957395"/>
                    </a:cubicBezTo>
                    <a:lnTo>
                      <a:pt x="3771201" y="937156"/>
                    </a:lnTo>
                    <a:cubicBezTo>
                      <a:pt x="3763148" y="935989"/>
                      <a:pt x="3755440" y="933792"/>
                      <a:pt x="3748078" y="930563"/>
                    </a:cubicBezTo>
                    <a:cubicBezTo>
                      <a:pt x="3740716" y="927335"/>
                      <a:pt x="3733745" y="922717"/>
                      <a:pt x="3727167" y="916709"/>
                    </a:cubicBezTo>
                    <a:cubicBezTo>
                      <a:pt x="3713808" y="903991"/>
                      <a:pt x="3707170" y="889436"/>
                      <a:pt x="3707251" y="873046"/>
                    </a:cubicBezTo>
                    <a:cubicBezTo>
                      <a:pt x="3707331" y="856656"/>
                      <a:pt x="3713948" y="840558"/>
                      <a:pt x="3727099" y="824751"/>
                    </a:cubicBezTo>
                    <a:lnTo>
                      <a:pt x="3818556" y="909206"/>
                    </a:lnTo>
                    <a:cubicBezTo>
                      <a:pt x="3820430" y="907911"/>
                      <a:pt x="3822410" y="906283"/>
                      <a:pt x="3824496" y="904324"/>
                    </a:cubicBezTo>
                    <a:cubicBezTo>
                      <a:pt x="3826582" y="902365"/>
                      <a:pt x="3828662" y="900258"/>
                      <a:pt x="3830736" y="898001"/>
                    </a:cubicBezTo>
                    <a:cubicBezTo>
                      <a:pt x="3848671" y="878366"/>
                      <a:pt x="3858174" y="858822"/>
                      <a:pt x="3859247" y="839369"/>
                    </a:cubicBezTo>
                    <a:cubicBezTo>
                      <a:pt x="3860320" y="819917"/>
                      <a:pt x="3852525" y="802316"/>
                      <a:pt x="3835861" y="786567"/>
                    </a:cubicBezTo>
                    <a:cubicBezTo>
                      <a:pt x="3825386" y="777012"/>
                      <a:pt x="3813019" y="770912"/>
                      <a:pt x="3798761" y="768266"/>
                    </a:cubicBezTo>
                    <a:close/>
                    <a:moveTo>
                      <a:pt x="961514" y="722892"/>
                    </a:moveTo>
                    <a:lnTo>
                      <a:pt x="940438" y="741824"/>
                    </a:lnTo>
                    <a:lnTo>
                      <a:pt x="950346" y="788688"/>
                    </a:lnTo>
                    <a:cubicBezTo>
                      <a:pt x="951605" y="794358"/>
                      <a:pt x="952895" y="799999"/>
                      <a:pt x="954216" y="805613"/>
                    </a:cubicBezTo>
                    <a:cubicBezTo>
                      <a:pt x="955538" y="811227"/>
                      <a:pt x="956827" y="816869"/>
                      <a:pt x="958086" y="822539"/>
                    </a:cubicBezTo>
                    <a:lnTo>
                      <a:pt x="957082" y="823440"/>
                    </a:lnTo>
                    <a:cubicBezTo>
                      <a:pt x="951308" y="821827"/>
                      <a:pt x="945564" y="820186"/>
                      <a:pt x="939852" y="818516"/>
                    </a:cubicBezTo>
                    <a:cubicBezTo>
                      <a:pt x="934140" y="816846"/>
                      <a:pt x="928522" y="815092"/>
                      <a:pt x="922998" y="813254"/>
                    </a:cubicBezTo>
                    <a:lnTo>
                      <a:pt x="876207" y="799520"/>
                    </a:lnTo>
                    <a:lnTo>
                      <a:pt x="854128" y="819354"/>
                    </a:lnTo>
                    <a:lnTo>
                      <a:pt x="953676" y="846902"/>
                    </a:lnTo>
                    <a:lnTo>
                      <a:pt x="972324" y="958002"/>
                    </a:lnTo>
                    <a:lnTo>
                      <a:pt x="993902" y="938619"/>
                    </a:lnTo>
                    <a:lnTo>
                      <a:pt x="983695" y="888396"/>
                    </a:lnTo>
                    <a:cubicBezTo>
                      <a:pt x="982340" y="882123"/>
                      <a:pt x="980982" y="875881"/>
                      <a:pt x="979623" y="869668"/>
                    </a:cubicBezTo>
                    <a:cubicBezTo>
                      <a:pt x="978265" y="863455"/>
                      <a:pt x="977026" y="857219"/>
                      <a:pt x="975909" y="850960"/>
                    </a:cubicBezTo>
                    <a:lnTo>
                      <a:pt x="977163" y="849833"/>
                    </a:lnTo>
                    <a:cubicBezTo>
                      <a:pt x="989473" y="853359"/>
                      <a:pt x="1001770" y="857123"/>
                      <a:pt x="1014054" y="861125"/>
                    </a:cubicBezTo>
                    <a:lnTo>
                      <a:pt x="1064405" y="875288"/>
                    </a:lnTo>
                    <a:lnTo>
                      <a:pt x="1086735" y="855230"/>
                    </a:lnTo>
                    <a:lnTo>
                      <a:pt x="980319" y="826597"/>
                    </a:lnTo>
                    <a:close/>
                    <a:moveTo>
                      <a:pt x="1166028" y="675213"/>
                    </a:moveTo>
                    <a:lnTo>
                      <a:pt x="1197350" y="718360"/>
                    </a:lnTo>
                    <a:cubicBezTo>
                      <a:pt x="1194810" y="730447"/>
                      <a:pt x="1191401" y="740688"/>
                      <a:pt x="1187121" y="749085"/>
                    </a:cubicBezTo>
                    <a:cubicBezTo>
                      <a:pt x="1182842" y="757482"/>
                      <a:pt x="1177004" y="764378"/>
                      <a:pt x="1169608" y="769774"/>
                    </a:cubicBezTo>
                    <a:cubicBezTo>
                      <a:pt x="1161951" y="775445"/>
                      <a:pt x="1154125" y="778190"/>
                      <a:pt x="1146130" y="778008"/>
                    </a:cubicBezTo>
                    <a:cubicBezTo>
                      <a:pt x="1138134" y="777827"/>
                      <a:pt x="1130842" y="773408"/>
                      <a:pt x="1124254" y="764751"/>
                    </a:cubicBezTo>
                    <a:cubicBezTo>
                      <a:pt x="1116589" y="754921"/>
                      <a:pt x="1115741" y="742957"/>
                      <a:pt x="1121711" y="728859"/>
                    </a:cubicBezTo>
                    <a:cubicBezTo>
                      <a:pt x="1127682" y="714760"/>
                      <a:pt x="1142454" y="696878"/>
                      <a:pt x="1166028" y="675213"/>
                    </a:cubicBezTo>
                    <a:close/>
                    <a:moveTo>
                      <a:pt x="1111114" y="610018"/>
                    </a:moveTo>
                    <a:cubicBezTo>
                      <a:pt x="1102712" y="611901"/>
                      <a:pt x="1094030" y="615992"/>
                      <a:pt x="1085068" y="622290"/>
                    </a:cubicBezTo>
                    <a:cubicBezTo>
                      <a:pt x="1073285" y="631268"/>
                      <a:pt x="1063936" y="641367"/>
                      <a:pt x="1057020" y="652586"/>
                    </a:cubicBezTo>
                    <a:cubicBezTo>
                      <a:pt x="1050104" y="663805"/>
                      <a:pt x="1045026" y="674028"/>
                      <a:pt x="1041786" y="683256"/>
                    </a:cubicBezTo>
                    <a:lnTo>
                      <a:pt x="1062078" y="692287"/>
                    </a:lnTo>
                    <a:cubicBezTo>
                      <a:pt x="1064718" y="684039"/>
                      <a:pt x="1068660" y="675498"/>
                      <a:pt x="1073905" y="666662"/>
                    </a:cubicBezTo>
                    <a:cubicBezTo>
                      <a:pt x="1079149" y="657826"/>
                      <a:pt x="1086171" y="650072"/>
                      <a:pt x="1094968" y="643398"/>
                    </a:cubicBezTo>
                    <a:cubicBezTo>
                      <a:pt x="1107701" y="634772"/>
                      <a:pt x="1119126" y="632748"/>
                      <a:pt x="1129245" y="637327"/>
                    </a:cubicBezTo>
                    <a:cubicBezTo>
                      <a:pt x="1139364" y="641906"/>
                      <a:pt x="1147987" y="649524"/>
                      <a:pt x="1155116" y="660182"/>
                    </a:cubicBezTo>
                    <a:cubicBezTo>
                      <a:pt x="1126043" y="686464"/>
                      <a:pt x="1107272" y="709331"/>
                      <a:pt x="1098804" y="728783"/>
                    </a:cubicBezTo>
                    <a:cubicBezTo>
                      <a:pt x="1090336" y="748235"/>
                      <a:pt x="1091965" y="765881"/>
                      <a:pt x="1103692" y="781721"/>
                    </a:cubicBezTo>
                    <a:cubicBezTo>
                      <a:pt x="1113719" y="794974"/>
                      <a:pt x="1125272" y="802260"/>
                      <a:pt x="1138350" y="803580"/>
                    </a:cubicBezTo>
                    <a:cubicBezTo>
                      <a:pt x="1151429" y="804899"/>
                      <a:pt x="1164197" y="801079"/>
                      <a:pt x="1176654" y="792120"/>
                    </a:cubicBezTo>
                    <a:cubicBezTo>
                      <a:pt x="1185857" y="785215"/>
                      <a:pt x="1193171" y="776714"/>
                      <a:pt x="1198598" y="766619"/>
                    </a:cubicBezTo>
                    <a:cubicBezTo>
                      <a:pt x="1204025" y="756524"/>
                      <a:pt x="1208069" y="745817"/>
                      <a:pt x="1210731" y="734500"/>
                    </a:cubicBezTo>
                    <a:lnTo>
                      <a:pt x="1211549" y="733907"/>
                    </a:lnTo>
                    <a:lnTo>
                      <a:pt x="1226513" y="750507"/>
                    </a:lnTo>
                    <a:lnTo>
                      <a:pt x="1244776" y="737249"/>
                    </a:lnTo>
                    <a:lnTo>
                      <a:pt x="1178385" y="645792"/>
                    </a:lnTo>
                    <a:cubicBezTo>
                      <a:pt x="1165460" y="627663"/>
                      <a:pt x="1151157" y="616064"/>
                      <a:pt x="1135477" y="610996"/>
                    </a:cubicBezTo>
                    <a:cubicBezTo>
                      <a:pt x="1127636" y="608462"/>
                      <a:pt x="1119515" y="608136"/>
                      <a:pt x="1111114" y="610018"/>
                    </a:cubicBezTo>
                    <a:close/>
                    <a:moveTo>
                      <a:pt x="2356894" y="549018"/>
                    </a:moveTo>
                    <a:cubicBezTo>
                      <a:pt x="1358415" y="549018"/>
                      <a:pt x="548988" y="1358315"/>
                      <a:pt x="548988" y="2356633"/>
                    </a:cubicBezTo>
                    <a:cubicBezTo>
                      <a:pt x="548988" y="3354951"/>
                      <a:pt x="1358415" y="4164247"/>
                      <a:pt x="2356894" y="4164247"/>
                    </a:cubicBezTo>
                    <a:cubicBezTo>
                      <a:pt x="3355373" y="4164247"/>
                      <a:pt x="4164800" y="3354951"/>
                      <a:pt x="4164800" y="2356633"/>
                    </a:cubicBezTo>
                    <a:cubicBezTo>
                      <a:pt x="4164800" y="1358315"/>
                      <a:pt x="3355373" y="549018"/>
                      <a:pt x="2356894" y="549018"/>
                    </a:cubicBezTo>
                    <a:close/>
                    <a:moveTo>
                      <a:pt x="3511200" y="540547"/>
                    </a:moveTo>
                    <a:lnTo>
                      <a:pt x="3447830" y="718828"/>
                    </a:lnTo>
                    <a:lnTo>
                      <a:pt x="3474261" y="737534"/>
                    </a:lnTo>
                    <a:lnTo>
                      <a:pt x="3554469" y="670333"/>
                    </a:lnTo>
                    <a:cubicBezTo>
                      <a:pt x="3561592" y="664867"/>
                      <a:pt x="3568523" y="659161"/>
                      <a:pt x="3575262" y="653215"/>
                    </a:cubicBezTo>
                    <a:cubicBezTo>
                      <a:pt x="3582001" y="647270"/>
                      <a:pt x="3588852" y="641094"/>
                      <a:pt x="3595815" y="634686"/>
                    </a:cubicBezTo>
                    <a:lnTo>
                      <a:pt x="3597191" y="635661"/>
                    </a:lnTo>
                    <a:cubicBezTo>
                      <a:pt x="3593610" y="644418"/>
                      <a:pt x="3590143" y="652869"/>
                      <a:pt x="3586789" y="661012"/>
                    </a:cubicBezTo>
                    <a:cubicBezTo>
                      <a:pt x="3583437" y="669156"/>
                      <a:pt x="3580253" y="677497"/>
                      <a:pt x="3577240" y="686036"/>
                    </a:cubicBezTo>
                    <a:lnTo>
                      <a:pt x="3541163" y="784886"/>
                    </a:lnTo>
                    <a:lnTo>
                      <a:pt x="3568419" y="804177"/>
                    </a:lnTo>
                    <a:lnTo>
                      <a:pt x="3714385" y="684354"/>
                    </a:lnTo>
                    <a:lnTo>
                      <a:pt x="3692910" y="669155"/>
                    </a:lnTo>
                    <a:lnTo>
                      <a:pt x="3607507" y="741360"/>
                    </a:lnTo>
                    <a:cubicBezTo>
                      <a:pt x="3600795" y="747109"/>
                      <a:pt x="3594289" y="752823"/>
                      <a:pt x="3587988" y="758501"/>
                    </a:cubicBezTo>
                    <a:cubicBezTo>
                      <a:pt x="3581688" y="764180"/>
                      <a:pt x="3575299" y="769874"/>
                      <a:pt x="3568822" y="775582"/>
                    </a:cubicBezTo>
                    <a:lnTo>
                      <a:pt x="3567721" y="774803"/>
                    </a:lnTo>
                    <a:cubicBezTo>
                      <a:pt x="3570797" y="766687"/>
                      <a:pt x="3573870" y="758647"/>
                      <a:pt x="3576941" y="750683"/>
                    </a:cubicBezTo>
                    <a:cubicBezTo>
                      <a:pt x="3580012" y="742718"/>
                      <a:pt x="3583135" y="734610"/>
                      <a:pt x="3586307" y="726356"/>
                    </a:cubicBezTo>
                    <a:lnTo>
                      <a:pt x="3624631" y="620829"/>
                    </a:lnTo>
                    <a:lnTo>
                      <a:pt x="3602055" y="604851"/>
                    </a:lnTo>
                    <a:lnTo>
                      <a:pt x="3515551" y="676276"/>
                    </a:lnTo>
                    <a:cubicBezTo>
                      <a:pt x="3508701" y="681928"/>
                      <a:pt x="3502057" y="687544"/>
                      <a:pt x="3495619" y="693126"/>
                    </a:cubicBezTo>
                    <a:cubicBezTo>
                      <a:pt x="3489181" y="698707"/>
                      <a:pt x="3482655" y="704303"/>
                      <a:pt x="3476040" y="709914"/>
                    </a:cubicBezTo>
                    <a:lnTo>
                      <a:pt x="3474939" y="709135"/>
                    </a:lnTo>
                    <a:cubicBezTo>
                      <a:pt x="3478295" y="701218"/>
                      <a:pt x="3481633" y="693364"/>
                      <a:pt x="3484951" y="685575"/>
                    </a:cubicBezTo>
                    <a:cubicBezTo>
                      <a:pt x="3488268" y="677785"/>
                      <a:pt x="3491585" y="669814"/>
                      <a:pt x="3494902" y="661662"/>
                    </a:cubicBezTo>
                    <a:lnTo>
                      <a:pt x="3534051" y="556720"/>
                    </a:lnTo>
                    <a:close/>
                    <a:moveTo>
                      <a:pt x="3337366" y="474155"/>
                    </a:moveTo>
                    <a:cubicBezTo>
                      <a:pt x="3344820" y="474265"/>
                      <a:pt x="3352268" y="476174"/>
                      <a:pt x="3359711" y="479883"/>
                    </a:cubicBezTo>
                    <a:cubicBezTo>
                      <a:pt x="3374316" y="487869"/>
                      <a:pt x="3383065" y="500005"/>
                      <a:pt x="3385957" y="516291"/>
                    </a:cubicBezTo>
                    <a:cubicBezTo>
                      <a:pt x="3388848" y="532578"/>
                      <a:pt x="3385304" y="550572"/>
                      <a:pt x="3375324" y="570272"/>
                    </a:cubicBezTo>
                    <a:cubicBezTo>
                      <a:pt x="3364939" y="589562"/>
                      <a:pt x="3352268" y="602614"/>
                      <a:pt x="3337311" y="609427"/>
                    </a:cubicBezTo>
                    <a:cubicBezTo>
                      <a:pt x="3322354" y="616241"/>
                      <a:pt x="3307428" y="615932"/>
                      <a:pt x="3292533" y="608502"/>
                    </a:cubicBezTo>
                    <a:cubicBezTo>
                      <a:pt x="3277937" y="600529"/>
                      <a:pt x="3269207" y="588482"/>
                      <a:pt x="3266340" y="572359"/>
                    </a:cubicBezTo>
                    <a:cubicBezTo>
                      <a:pt x="3263473" y="556236"/>
                      <a:pt x="3266996" y="538406"/>
                      <a:pt x="3276907" y="518868"/>
                    </a:cubicBezTo>
                    <a:cubicBezTo>
                      <a:pt x="3287361" y="499415"/>
                      <a:pt x="3300054" y="486200"/>
                      <a:pt x="3314986" y="479223"/>
                    </a:cubicBezTo>
                    <a:cubicBezTo>
                      <a:pt x="3322452" y="475734"/>
                      <a:pt x="3329912" y="474045"/>
                      <a:pt x="3337366" y="474155"/>
                    </a:cubicBezTo>
                    <a:close/>
                    <a:moveTo>
                      <a:pt x="3328444" y="450141"/>
                    </a:moveTo>
                    <a:cubicBezTo>
                      <a:pt x="3313799" y="450965"/>
                      <a:pt x="3299778" y="455942"/>
                      <a:pt x="3286379" y="465073"/>
                    </a:cubicBezTo>
                    <a:cubicBezTo>
                      <a:pt x="3272980" y="474203"/>
                      <a:pt x="3261462" y="487768"/>
                      <a:pt x="3251827" y="505768"/>
                    </a:cubicBezTo>
                    <a:cubicBezTo>
                      <a:pt x="3242713" y="523666"/>
                      <a:pt x="3238269" y="540659"/>
                      <a:pt x="3238498" y="556745"/>
                    </a:cubicBezTo>
                    <a:cubicBezTo>
                      <a:pt x="3238726" y="572831"/>
                      <a:pt x="3242693" y="587105"/>
                      <a:pt x="3250398" y="599566"/>
                    </a:cubicBezTo>
                    <a:cubicBezTo>
                      <a:pt x="3258103" y="612028"/>
                      <a:pt x="3268615" y="621772"/>
                      <a:pt x="3281932" y="628798"/>
                    </a:cubicBezTo>
                    <a:cubicBezTo>
                      <a:pt x="3295311" y="635716"/>
                      <a:pt x="3309339" y="638789"/>
                      <a:pt x="3324017" y="638018"/>
                    </a:cubicBezTo>
                    <a:cubicBezTo>
                      <a:pt x="3338695" y="637248"/>
                      <a:pt x="3352725" y="632373"/>
                      <a:pt x="3366105" y="623395"/>
                    </a:cubicBezTo>
                    <a:cubicBezTo>
                      <a:pt x="3379485" y="614417"/>
                      <a:pt x="3390919" y="601075"/>
                      <a:pt x="3400405" y="583371"/>
                    </a:cubicBezTo>
                    <a:cubicBezTo>
                      <a:pt x="3409669" y="565178"/>
                      <a:pt x="3414195" y="547962"/>
                      <a:pt x="3413986" y="531723"/>
                    </a:cubicBezTo>
                    <a:cubicBezTo>
                      <a:pt x="3413776" y="515484"/>
                      <a:pt x="3409802" y="501108"/>
                      <a:pt x="3402063" y="488593"/>
                    </a:cubicBezTo>
                    <a:cubicBezTo>
                      <a:pt x="3394324" y="476078"/>
                      <a:pt x="3383793" y="466310"/>
                      <a:pt x="3370469" y="459288"/>
                    </a:cubicBezTo>
                    <a:cubicBezTo>
                      <a:pt x="3357097" y="452367"/>
                      <a:pt x="3343089" y="449318"/>
                      <a:pt x="3328444" y="450141"/>
                    </a:cubicBezTo>
                    <a:close/>
                    <a:moveTo>
                      <a:pt x="1428578" y="422480"/>
                    </a:moveTo>
                    <a:cubicBezTo>
                      <a:pt x="1421042" y="423046"/>
                      <a:pt x="1413170" y="425483"/>
                      <a:pt x="1404961" y="429788"/>
                    </a:cubicBezTo>
                    <a:cubicBezTo>
                      <a:pt x="1395395" y="435030"/>
                      <a:pt x="1387715" y="442802"/>
                      <a:pt x="1381920" y="453101"/>
                    </a:cubicBezTo>
                    <a:cubicBezTo>
                      <a:pt x="1376125" y="463401"/>
                      <a:pt x="1371410" y="475515"/>
                      <a:pt x="1367774" y="489443"/>
                    </a:cubicBezTo>
                    <a:cubicBezTo>
                      <a:pt x="1359657" y="481390"/>
                      <a:pt x="1350590" y="476461"/>
                      <a:pt x="1340574" y="474655"/>
                    </a:cubicBezTo>
                    <a:cubicBezTo>
                      <a:pt x="1330559" y="472850"/>
                      <a:pt x="1319307" y="475174"/>
                      <a:pt x="1306821" y="481627"/>
                    </a:cubicBezTo>
                    <a:cubicBezTo>
                      <a:pt x="1297487" y="486811"/>
                      <a:pt x="1289976" y="494271"/>
                      <a:pt x="1284287" y="504005"/>
                    </a:cubicBezTo>
                    <a:cubicBezTo>
                      <a:pt x="1278598" y="513740"/>
                      <a:pt x="1274328" y="524443"/>
                      <a:pt x="1271475" y="536114"/>
                    </a:cubicBezTo>
                    <a:lnTo>
                      <a:pt x="1270582" y="536585"/>
                    </a:lnTo>
                    <a:lnTo>
                      <a:pt x="1255613" y="514017"/>
                    </a:lnTo>
                    <a:lnTo>
                      <a:pt x="1235956" y="524401"/>
                    </a:lnTo>
                    <a:lnTo>
                      <a:pt x="1321022" y="685444"/>
                    </a:lnTo>
                    <a:lnTo>
                      <a:pt x="1345147" y="672701"/>
                    </a:lnTo>
                    <a:lnTo>
                      <a:pt x="1282908" y="554873"/>
                    </a:lnTo>
                    <a:cubicBezTo>
                      <a:pt x="1285893" y="542050"/>
                      <a:pt x="1289769" y="531593"/>
                      <a:pt x="1294537" y="523502"/>
                    </a:cubicBezTo>
                    <a:cubicBezTo>
                      <a:pt x="1299306" y="515412"/>
                      <a:pt x="1304834" y="509709"/>
                      <a:pt x="1311124" y="506395"/>
                    </a:cubicBezTo>
                    <a:cubicBezTo>
                      <a:pt x="1321934" y="500589"/>
                      <a:pt x="1331821" y="499945"/>
                      <a:pt x="1340784" y="504463"/>
                    </a:cubicBezTo>
                    <a:cubicBezTo>
                      <a:pt x="1349747" y="508981"/>
                      <a:pt x="1358284" y="518969"/>
                      <a:pt x="1366395" y="534429"/>
                    </a:cubicBezTo>
                    <a:lnTo>
                      <a:pt x="1418864" y="633762"/>
                    </a:lnTo>
                    <a:lnTo>
                      <a:pt x="1442989" y="621019"/>
                    </a:lnTo>
                    <a:lnTo>
                      <a:pt x="1380750" y="503191"/>
                    </a:lnTo>
                    <a:cubicBezTo>
                      <a:pt x="1383840" y="490312"/>
                      <a:pt x="1387729" y="479849"/>
                      <a:pt x="1392416" y="471801"/>
                    </a:cubicBezTo>
                    <a:cubicBezTo>
                      <a:pt x="1397104" y="463753"/>
                      <a:pt x="1402720" y="458004"/>
                      <a:pt x="1409264" y="454556"/>
                    </a:cubicBezTo>
                    <a:cubicBezTo>
                      <a:pt x="1419931" y="448826"/>
                      <a:pt x="1429731" y="448227"/>
                      <a:pt x="1438663" y="452761"/>
                    </a:cubicBezTo>
                    <a:cubicBezTo>
                      <a:pt x="1447595" y="457296"/>
                      <a:pt x="1456120" y="467291"/>
                      <a:pt x="1464236" y="482747"/>
                    </a:cubicBezTo>
                    <a:lnTo>
                      <a:pt x="1516706" y="582080"/>
                    </a:lnTo>
                    <a:lnTo>
                      <a:pt x="1541129" y="569180"/>
                    </a:lnTo>
                    <a:lnTo>
                      <a:pt x="1487084" y="466864"/>
                    </a:lnTo>
                    <a:cubicBezTo>
                      <a:pt x="1476200" y="446226"/>
                      <a:pt x="1463896" y="432734"/>
                      <a:pt x="1450173" y="426389"/>
                    </a:cubicBezTo>
                    <a:cubicBezTo>
                      <a:pt x="1443311" y="423216"/>
                      <a:pt x="1436113" y="421913"/>
                      <a:pt x="1428578" y="422480"/>
                    </a:cubicBezTo>
                    <a:close/>
                    <a:moveTo>
                      <a:pt x="1668140" y="353759"/>
                    </a:moveTo>
                    <a:cubicBezTo>
                      <a:pt x="1675347" y="354659"/>
                      <a:pt x="1681874" y="357432"/>
                      <a:pt x="1687719" y="362079"/>
                    </a:cubicBezTo>
                    <a:cubicBezTo>
                      <a:pt x="1699411" y="371372"/>
                      <a:pt x="1708659" y="385911"/>
                      <a:pt x="1715464" y="405696"/>
                    </a:cubicBezTo>
                    <a:cubicBezTo>
                      <a:pt x="1722946" y="427818"/>
                      <a:pt x="1724119" y="446774"/>
                      <a:pt x="1718986" y="462564"/>
                    </a:cubicBezTo>
                    <a:cubicBezTo>
                      <a:pt x="1713852" y="478354"/>
                      <a:pt x="1703699" y="489049"/>
                      <a:pt x="1688527" y="494650"/>
                    </a:cubicBezTo>
                    <a:cubicBezTo>
                      <a:pt x="1682592" y="496849"/>
                      <a:pt x="1675343" y="497858"/>
                      <a:pt x="1666778" y="497677"/>
                    </a:cubicBezTo>
                    <a:cubicBezTo>
                      <a:pt x="1658214" y="497495"/>
                      <a:pt x="1648615" y="495398"/>
                      <a:pt x="1637983" y="491385"/>
                    </a:cubicBezTo>
                    <a:lnTo>
                      <a:pt x="1605181" y="398462"/>
                    </a:lnTo>
                    <a:cubicBezTo>
                      <a:pt x="1611035" y="387248"/>
                      <a:pt x="1617186" y="378143"/>
                      <a:pt x="1623634" y="371147"/>
                    </a:cubicBezTo>
                    <a:cubicBezTo>
                      <a:pt x="1630082" y="364152"/>
                      <a:pt x="1637029" y="359328"/>
                      <a:pt x="1644474" y="356678"/>
                    </a:cubicBezTo>
                    <a:cubicBezTo>
                      <a:pt x="1653044" y="353832"/>
                      <a:pt x="1660932" y="352859"/>
                      <a:pt x="1668140" y="353759"/>
                    </a:cubicBezTo>
                    <a:close/>
                    <a:moveTo>
                      <a:pt x="1674650" y="328400"/>
                    </a:moveTo>
                    <a:cubicBezTo>
                      <a:pt x="1664714" y="327424"/>
                      <a:pt x="1654093" y="328835"/>
                      <a:pt x="1642787" y="332633"/>
                    </a:cubicBezTo>
                    <a:cubicBezTo>
                      <a:pt x="1632782" y="336418"/>
                      <a:pt x="1623913" y="342346"/>
                      <a:pt x="1616182" y="350417"/>
                    </a:cubicBezTo>
                    <a:cubicBezTo>
                      <a:pt x="1608451" y="358489"/>
                      <a:pt x="1601740" y="367229"/>
                      <a:pt x="1596047" y="376636"/>
                    </a:cubicBezTo>
                    <a:lnTo>
                      <a:pt x="1595094" y="376972"/>
                    </a:lnTo>
                    <a:lnTo>
                      <a:pt x="1585492" y="357867"/>
                    </a:lnTo>
                    <a:lnTo>
                      <a:pt x="1564529" y="365267"/>
                    </a:lnTo>
                    <a:lnTo>
                      <a:pt x="1651208" y="610813"/>
                    </a:lnTo>
                    <a:lnTo>
                      <a:pt x="1676936" y="601731"/>
                    </a:lnTo>
                    <a:lnTo>
                      <a:pt x="1655936" y="542244"/>
                    </a:lnTo>
                    <a:lnTo>
                      <a:pt x="1644646" y="512284"/>
                    </a:lnTo>
                    <a:cubicBezTo>
                      <a:pt x="1655023" y="515807"/>
                      <a:pt x="1664862" y="517869"/>
                      <a:pt x="1674163" y="518469"/>
                    </a:cubicBezTo>
                    <a:cubicBezTo>
                      <a:pt x="1683464" y="519069"/>
                      <a:pt x="1692103" y="517984"/>
                      <a:pt x="1700080" y="515213"/>
                    </a:cubicBezTo>
                    <a:cubicBezTo>
                      <a:pt x="1713510" y="510408"/>
                      <a:pt x="1724596" y="502373"/>
                      <a:pt x="1733338" y="491106"/>
                    </a:cubicBezTo>
                    <a:cubicBezTo>
                      <a:pt x="1742079" y="479840"/>
                      <a:pt x="1747456" y="466084"/>
                      <a:pt x="1749469" y="449836"/>
                    </a:cubicBezTo>
                    <a:cubicBezTo>
                      <a:pt x="1751481" y="433590"/>
                      <a:pt x="1749109" y="415593"/>
                      <a:pt x="1742352" y="395846"/>
                    </a:cubicBezTo>
                    <a:cubicBezTo>
                      <a:pt x="1732850" y="369113"/>
                      <a:pt x="1719533" y="349994"/>
                      <a:pt x="1702402" y="338492"/>
                    </a:cubicBezTo>
                    <a:cubicBezTo>
                      <a:pt x="1693837" y="332741"/>
                      <a:pt x="1684586" y="329377"/>
                      <a:pt x="1674650" y="328400"/>
                    </a:cubicBezTo>
                    <a:close/>
                    <a:moveTo>
                      <a:pt x="3116731" y="306797"/>
                    </a:moveTo>
                    <a:lnTo>
                      <a:pt x="3150802" y="319745"/>
                    </a:lnTo>
                    <a:cubicBezTo>
                      <a:pt x="3172052" y="327520"/>
                      <a:pt x="3186709" y="336851"/>
                      <a:pt x="3194771" y="347738"/>
                    </a:cubicBezTo>
                    <a:cubicBezTo>
                      <a:pt x="3202835" y="358625"/>
                      <a:pt x="3203625" y="372616"/>
                      <a:pt x="3197145" y="389709"/>
                    </a:cubicBezTo>
                    <a:cubicBezTo>
                      <a:pt x="3190687" y="406819"/>
                      <a:pt x="3180810" y="417372"/>
                      <a:pt x="3167512" y="421367"/>
                    </a:cubicBezTo>
                    <a:cubicBezTo>
                      <a:pt x="3154215" y="425362"/>
                      <a:pt x="3137036" y="423301"/>
                      <a:pt x="3115976" y="415185"/>
                    </a:cubicBezTo>
                    <a:lnTo>
                      <a:pt x="3080643" y="401757"/>
                    </a:lnTo>
                    <a:close/>
                    <a:moveTo>
                      <a:pt x="3098611" y="275776"/>
                    </a:moveTo>
                    <a:lnTo>
                      <a:pt x="3010899" y="506574"/>
                    </a:lnTo>
                    <a:lnTo>
                      <a:pt x="3037034" y="516506"/>
                    </a:lnTo>
                    <a:lnTo>
                      <a:pt x="3072508" y="423162"/>
                    </a:lnTo>
                    <a:lnTo>
                      <a:pt x="3111627" y="438028"/>
                    </a:lnTo>
                    <a:cubicBezTo>
                      <a:pt x="3137349" y="447866"/>
                      <a:pt x="3159976" y="449855"/>
                      <a:pt x="3179508" y="443996"/>
                    </a:cubicBezTo>
                    <a:cubicBezTo>
                      <a:pt x="3199041" y="438136"/>
                      <a:pt x="3213526" y="423312"/>
                      <a:pt x="3222964" y="399521"/>
                    </a:cubicBezTo>
                    <a:cubicBezTo>
                      <a:pt x="3231936" y="374949"/>
                      <a:pt x="3230735" y="354660"/>
                      <a:pt x="3219361" y="338656"/>
                    </a:cubicBezTo>
                    <a:cubicBezTo>
                      <a:pt x="3207987" y="322651"/>
                      <a:pt x="3189067" y="309797"/>
                      <a:pt x="3162603" y="300095"/>
                    </a:cubicBezTo>
                    <a:close/>
                    <a:moveTo>
                      <a:pt x="2014834" y="262102"/>
                    </a:moveTo>
                    <a:cubicBezTo>
                      <a:pt x="2029610" y="259746"/>
                      <a:pt x="2041859" y="262887"/>
                      <a:pt x="2051581" y="271526"/>
                    </a:cubicBezTo>
                    <a:cubicBezTo>
                      <a:pt x="2061304" y="280166"/>
                      <a:pt x="2067793" y="294161"/>
                      <a:pt x="2071049" y="313512"/>
                    </a:cubicBezTo>
                    <a:lnTo>
                      <a:pt x="1970443" y="329846"/>
                    </a:lnTo>
                    <a:cubicBezTo>
                      <a:pt x="1969579" y="310705"/>
                      <a:pt x="1973347" y="295216"/>
                      <a:pt x="1981746" y="283378"/>
                    </a:cubicBezTo>
                    <a:cubicBezTo>
                      <a:pt x="1990146" y="271540"/>
                      <a:pt x="2001175" y="264448"/>
                      <a:pt x="2014834" y="262102"/>
                    </a:cubicBezTo>
                    <a:close/>
                    <a:moveTo>
                      <a:pt x="2772403" y="255899"/>
                    </a:moveTo>
                    <a:lnTo>
                      <a:pt x="2734546" y="434051"/>
                    </a:lnTo>
                    <a:lnTo>
                      <a:pt x="2761234" y="439722"/>
                    </a:lnTo>
                    <a:lnTo>
                      <a:pt x="2785917" y="323566"/>
                    </a:lnTo>
                    <a:cubicBezTo>
                      <a:pt x="2795479" y="309575"/>
                      <a:pt x="2805072" y="300204"/>
                      <a:pt x="2814697" y="295452"/>
                    </a:cubicBezTo>
                    <a:cubicBezTo>
                      <a:pt x="2824321" y="290700"/>
                      <a:pt x="2833010" y="289241"/>
                      <a:pt x="2840761" y="291075"/>
                    </a:cubicBezTo>
                    <a:cubicBezTo>
                      <a:pt x="2844123" y="291790"/>
                      <a:pt x="2846999" y="292659"/>
                      <a:pt x="2849389" y="293685"/>
                    </a:cubicBezTo>
                    <a:cubicBezTo>
                      <a:pt x="2851779" y="294710"/>
                      <a:pt x="2854303" y="296022"/>
                      <a:pt x="2856959" y="297621"/>
                    </a:cubicBezTo>
                    <a:lnTo>
                      <a:pt x="2867209" y="275355"/>
                    </a:lnTo>
                    <a:cubicBezTo>
                      <a:pt x="2864612" y="273272"/>
                      <a:pt x="2861903" y="271618"/>
                      <a:pt x="2859080" y="270394"/>
                    </a:cubicBezTo>
                    <a:cubicBezTo>
                      <a:pt x="2856258" y="269169"/>
                      <a:pt x="2852978" y="268171"/>
                      <a:pt x="2849241" y="267398"/>
                    </a:cubicBezTo>
                    <a:cubicBezTo>
                      <a:pt x="2839062" y="265393"/>
                      <a:pt x="2828933" y="266799"/>
                      <a:pt x="2818857" y="271618"/>
                    </a:cubicBezTo>
                    <a:cubicBezTo>
                      <a:pt x="2808779" y="276437"/>
                      <a:pt x="2799441" y="283870"/>
                      <a:pt x="2790840" y="293917"/>
                    </a:cubicBezTo>
                    <a:lnTo>
                      <a:pt x="2789851" y="293708"/>
                    </a:lnTo>
                    <a:lnTo>
                      <a:pt x="2794149" y="260520"/>
                    </a:lnTo>
                    <a:close/>
                    <a:moveTo>
                      <a:pt x="2592033" y="248140"/>
                    </a:moveTo>
                    <a:cubicBezTo>
                      <a:pt x="2608538" y="250293"/>
                      <a:pt x="2621088" y="258437"/>
                      <a:pt x="2629682" y="272570"/>
                    </a:cubicBezTo>
                    <a:cubicBezTo>
                      <a:pt x="2638277" y="286704"/>
                      <a:pt x="2641490" y="304759"/>
                      <a:pt x="2639322" y="326737"/>
                    </a:cubicBezTo>
                    <a:cubicBezTo>
                      <a:pt x="2636629" y="348479"/>
                      <a:pt x="2629545" y="365234"/>
                      <a:pt x="2618071" y="377002"/>
                    </a:cubicBezTo>
                    <a:cubicBezTo>
                      <a:pt x="2606597" y="388770"/>
                      <a:pt x="2592573" y="393888"/>
                      <a:pt x="2575999" y="392356"/>
                    </a:cubicBezTo>
                    <a:cubicBezTo>
                      <a:pt x="2559507" y="390212"/>
                      <a:pt x="2547005" y="382144"/>
                      <a:pt x="2538494" y="368154"/>
                    </a:cubicBezTo>
                    <a:cubicBezTo>
                      <a:pt x="2529983" y="354164"/>
                      <a:pt x="2526808" y="336268"/>
                      <a:pt x="2528970" y="314468"/>
                    </a:cubicBezTo>
                    <a:cubicBezTo>
                      <a:pt x="2531669" y="292549"/>
                      <a:pt x="2538713" y="275634"/>
                      <a:pt x="2550105" y="263723"/>
                    </a:cubicBezTo>
                    <a:cubicBezTo>
                      <a:pt x="2561495" y="251811"/>
                      <a:pt x="2575471" y="246617"/>
                      <a:pt x="2592033" y="248140"/>
                    </a:cubicBezTo>
                    <a:close/>
                    <a:moveTo>
                      <a:pt x="2010939" y="240220"/>
                    </a:moveTo>
                    <a:cubicBezTo>
                      <a:pt x="1996958" y="242578"/>
                      <a:pt x="1984531" y="248555"/>
                      <a:pt x="1973658" y="258151"/>
                    </a:cubicBezTo>
                    <a:cubicBezTo>
                      <a:pt x="1962785" y="267746"/>
                      <a:pt x="1954735" y="280225"/>
                      <a:pt x="1949509" y="295588"/>
                    </a:cubicBezTo>
                    <a:cubicBezTo>
                      <a:pt x="1944283" y="310951"/>
                      <a:pt x="1943150" y="328461"/>
                      <a:pt x="1946111" y="348121"/>
                    </a:cubicBezTo>
                    <a:cubicBezTo>
                      <a:pt x="1949489" y="367813"/>
                      <a:pt x="1956086" y="384035"/>
                      <a:pt x="1965902" y="396787"/>
                    </a:cubicBezTo>
                    <a:cubicBezTo>
                      <a:pt x="1975717" y="409539"/>
                      <a:pt x="1987630" y="418589"/>
                      <a:pt x="2001638" y="423936"/>
                    </a:cubicBezTo>
                    <a:cubicBezTo>
                      <a:pt x="2015647" y="429284"/>
                      <a:pt x="2030629" y="430697"/>
                      <a:pt x="2046584" y="428175"/>
                    </a:cubicBezTo>
                    <a:cubicBezTo>
                      <a:pt x="2058971" y="426022"/>
                      <a:pt x="2069671" y="422438"/>
                      <a:pt x="2078682" y="417421"/>
                    </a:cubicBezTo>
                    <a:cubicBezTo>
                      <a:pt x="2087693" y="412405"/>
                      <a:pt x="2095647" y="406707"/>
                      <a:pt x="2102544" y="400329"/>
                    </a:cubicBezTo>
                    <a:lnTo>
                      <a:pt x="2089652" y="383963"/>
                    </a:lnTo>
                    <a:cubicBezTo>
                      <a:pt x="2083769" y="389585"/>
                      <a:pt x="2077288" y="394300"/>
                      <a:pt x="2070207" y="398106"/>
                    </a:cubicBezTo>
                    <a:cubicBezTo>
                      <a:pt x="2063127" y="401914"/>
                      <a:pt x="2055194" y="404555"/>
                      <a:pt x="2046408" y="406032"/>
                    </a:cubicBezTo>
                    <a:cubicBezTo>
                      <a:pt x="2028159" y="408710"/>
                      <a:pt x="2012606" y="404965"/>
                      <a:pt x="1999751" y="394798"/>
                    </a:cubicBezTo>
                    <a:cubicBezTo>
                      <a:pt x="1986895" y="384630"/>
                      <a:pt x="1978298" y="369497"/>
                      <a:pt x="1973959" y="349397"/>
                    </a:cubicBezTo>
                    <a:lnTo>
                      <a:pt x="2096836" y="329447"/>
                    </a:lnTo>
                    <a:cubicBezTo>
                      <a:pt x="2096972" y="327173"/>
                      <a:pt x="2096911" y="324610"/>
                      <a:pt x="2096655" y="321760"/>
                    </a:cubicBezTo>
                    <a:cubicBezTo>
                      <a:pt x="2096398" y="318910"/>
                      <a:pt x="2096021" y="315973"/>
                      <a:pt x="2095523" y="312949"/>
                    </a:cubicBezTo>
                    <a:cubicBezTo>
                      <a:pt x="2091117" y="286723"/>
                      <a:pt x="2081587" y="267192"/>
                      <a:pt x="2066931" y="254356"/>
                    </a:cubicBezTo>
                    <a:cubicBezTo>
                      <a:pt x="2052276" y="241519"/>
                      <a:pt x="2033612" y="236808"/>
                      <a:pt x="2010939" y="240220"/>
                    </a:cubicBezTo>
                    <a:close/>
                    <a:moveTo>
                      <a:pt x="2594600" y="225047"/>
                    </a:moveTo>
                    <a:cubicBezTo>
                      <a:pt x="2579629" y="223438"/>
                      <a:pt x="2565468" y="225670"/>
                      <a:pt x="2552116" y="231741"/>
                    </a:cubicBezTo>
                    <a:cubicBezTo>
                      <a:pt x="2538764" y="237813"/>
                      <a:pt x="2527497" y="247531"/>
                      <a:pt x="2518315" y="260895"/>
                    </a:cubicBezTo>
                    <a:cubicBezTo>
                      <a:pt x="2509132" y="274258"/>
                      <a:pt x="2503310" y="291074"/>
                      <a:pt x="2500847" y="311341"/>
                    </a:cubicBezTo>
                    <a:cubicBezTo>
                      <a:pt x="2498835" y="331325"/>
                      <a:pt x="2500847" y="348773"/>
                      <a:pt x="2506886" y="363684"/>
                    </a:cubicBezTo>
                    <a:cubicBezTo>
                      <a:pt x="2512925" y="378595"/>
                      <a:pt x="2521792" y="390464"/>
                      <a:pt x="2533488" y="399289"/>
                    </a:cubicBezTo>
                    <a:cubicBezTo>
                      <a:pt x="2545184" y="408114"/>
                      <a:pt x="2558511" y="413389"/>
                      <a:pt x="2573469" y="415114"/>
                    </a:cubicBezTo>
                    <a:cubicBezTo>
                      <a:pt x="2588444" y="416717"/>
                      <a:pt x="2602633" y="414501"/>
                      <a:pt x="2616035" y="408466"/>
                    </a:cubicBezTo>
                    <a:cubicBezTo>
                      <a:pt x="2629438" y="402432"/>
                      <a:pt x="2640749" y="392807"/>
                      <a:pt x="2649969" y="379592"/>
                    </a:cubicBezTo>
                    <a:cubicBezTo>
                      <a:pt x="2659190" y="366377"/>
                      <a:pt x="2665015" y="349801"/>
                      <a:pt x="2667445" y="329863"/>
                    </a:cubicBezTo>
                    <a:cubicBezTo>
                      <a:pt x="2669490" y="309550"/>
                      <a:pt x="2667475" y="291863"/>
                      <a:pt x="2661398" y="276802"/>
                    </a:cubicBezTo>
                    <a:cubicBezTo>
                      <a:pt x="2655321" y="261742"/>
                      <a:pt x="2646409" y="249781"/>
                      <a:pt x="2634663" y="240919"/>
                    </a:cubicBezTo>
                    <a:cubicBezTo>
                      <a:pt x="2622917" y="232057"/>
                      <a:pt x="2609563" y="226766"/>
                      <a:pt x="2594600" y="225047"/>
                    </a:cubicBezTo>
                    <a:close/>
                    <a:moveTo>
                      <a:pt x="1815609" y="196562"/>
                    </a:moveTo>
                    <a:lnTo>
                      <a:pt x="1789154" y="203236"/>
                    </a:lnTo>
                    <a:lnTo>
                      <a:pt x="1846674" y="431230"/>
                    </a:lnTo>
                    <a:cubicBezTo>
                      <a:pt x="1849588" y="443068"/>
                      <a:pt x="1854128" y="451539"/>
                      <a:pt x="1860294" y="456643"/>
                    </a:cubicBezTo>
                    <a:cubicBezTo>
                      <a:pt x="1866460" y="461746"/>
                      <a:pt x="1874579" y="463056"/>
                      <a:pt x="1884651" y="460572"/>
                    </a:cubicBezTo>
                    <a:cubicBezTo>
                      <a:pt x="1888341" y="459627"/>
                      <a:pt x="1891366" y="458633"/>
                      <a:pt x="1893727" y="457588"/>
                    </a:cubicBezTo>
                    <a:cubicBezTo>
                      <a:pt x="1896087" y="456545"/>
                      <a:pt x="1898212" y="455429"/>
                      <a:pt x="1900102" y="454243"/>
                    </a:cubicBezTo>
                    <a:lnTo>
                      <a:pt x="1890987" y="434663"/>
                    </a:lnTo>
                    <a:cubicBezTo>
                      <a:pt x="1889479" y="435377"/>
                      <a:pt x="1888286" y="435880"/>
                      <a:pt x="1887411" y="436174"/>
                    </a:cubicBezTo>
                    <a:cubicBezTo>
                      <a:pt x="1886535" y="436467"/>
                      <a:pt x="1885711" y="436704"/>
                      <a:pt x="1884937" y="436885"/>
                    </a:cubicBezTo>
                    <a:cubicBezTo>
                      <a:pt x="1882602" y="437510"/>
                      <a:pt x="1880422" y="437031"/>
                      <a:pt x="1878399" y="435447"/>
                    </a:cubicBezTo>
                    <a:cubicBezTo>
                      <a:pt x="1876375" y="433862"/>
                      <a:pt x="1874784" y="430886"/>
                      <a:pt x="1873624" y="426518"/>
                    </a:cubicBezTo>
                    <a:close/>
                    <a:moveTo>
                      <a:pt x="2443787" y="152419"/>
                    </a:moveTo>
                    <a:lnTo>
                      <a:pt x="2303489" y="152420"/>
                    </a:lnTo>
                    <a:lnTo>
                      <a:pt x="2303491" y="399323"/>
                    </a:lnTo>
                    <a:lnTo>
                      <a:pt x="2331450" y="399322"/>
                    </a:lnTo>
                    <a:lnTo>
                      <a:pt x="2331449" y="286645"/>
                    </a:lnTo>
                    <a:lnTo>
                      <a:pt x="2426583" y="286645"/>
                    </a:lnTo>
                    <a:lnTo>
                      <a:pt x="2426583" y="263072"/>
                    </a:lnTo>
                    <a:lnTo>
                      <a:pt x="2331449" y="263073"/>
                    </a:lnTo>
                    <a:lnTo>
                      <a:pt x="2331448" y="175993"/>
                    </a:lnTo>
                    <a:lnTo>
                      <a:pt x="2443787" y="175992"/>
                    </a:lnTo>
                    <a:close/>
                    <a:moveTo>
                      <a:pt x="2356894" y="0"/>
                    </a:moveTo>
                    <a:cubicBezTo>
                      <a:pt x="3658571" y="0"/>
                      <a:pt x="4713788" y="1055100"/>
                      <a:pt x="4713788" y="2356633"/>
                    </a:cubicBezTo>
                    <a:cubicBezTo>
                      <a:pt x="4713788" y="3658165"/>
                      <a:pt x="3658571" y="4713265"/>
                      <a:pt x="2356894" y="4713265"/>
                    </a:cubicBezTo>
                    <a:cubicBezTo>
                      <a:pt x="1055217" y="4713265"/>
                      <a:pt x="0" y="3658165"/>
                      <a:pt x="0" y="2356633"/>
                    </a:cubicBezTo>
                    <a:cubicBezTo>
                      <a:pt x="0" y="1055100"/>
                      <a:pt x="1055217" y="0"/>
                      <a:pt x="235689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</p:txBody>
          </p:sp>
          <p:grpSp>
            <p:nvGrpSpPr>
              <p:cNvPr id="110" name="组合 109">
                <a:extLst>
                  <a:ext uri="{FF2B5EF4-FFF2-40B4-BE49-F238E27FC236}">
                    <a16:creationId xmlns:a16="http://schemas.microsoft.com/office/drawing/2014/main" id="{4A1FD7AF-991D-CF32-5A61-2D0009463EB9}"/>
                  </a:ext>
                </a:extLst>
              </p:cNvPr>
              <p:cNvGrpSpPr/>
              <p:nvPr/>
            </p:nvGrpSpPr>
            <p:grpSpPr>
              <a:xfrm>
                <a:off x="46243" y="3400881"/>
                <a:ext cx="542284" cy="318212"/>
                <a:chOff x="-125901" y="3464841"/>
                <a:chExt cx="573371" cy="336455"/>
              </a:xfrm>
            </p:grpSpPr>
            <p:sp>
              <p:nvSpPr>
                <p:cNvPr id="111" name="PA-任意多边形 49">
                  <a:extLst>
                    <a:ext uri="{FF2B5EF4-FFF2-40B4-BE49-F238E27FC236}">
                      <a16:creationId xmlns:a16="http://schemas.microsoft.com/office/drawing/2014/main" id="{AD99A89A-B6AE-1AAB-500D-98E461D0D511}"/>
                    </a:ext>
                  </a:extLst>
                </p:cNvPr>
                <p:cNvSpPr/>
                <p:nvPr/>
              </p:nvSpPr>
              <p:spPr>
                <a:xfrm>
                  <a:off x="-125901" y="3635148"/>
                  <a:ext cx="573371" cy="257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54174" h="137067">
                      <a:moveTo>
                        <a:pt x="2915430" y="67999"/>
                      </a:moveTo>
                      <a:cubicBezTo>
                        <a:pt x="2902859" y="69456"/>
                        <a:pt x="2893981" y="71745"/>
                        <a:pt x="2888798" y="74869"/>
                      </a:cubicBezTo>
                      <a:cubicBezTo>
                        <a:pt x="2883614" y="77992"/>
                        <a:pt x="2881107" y="82016"/>
                        <a:pt x="2881276" y="86941"/>
                      </a:cubicBezTo>
                      <a:cubicBezTo>
                        <a:pt x="2881374" y="91240"/>
                        <a:pt x="2882680" y="94346"/>
                        <a:pt x="2885195" y="96261"/>
                      </a:cubicBezTo>
                      <a:cubicBezTo>
                        <a:pt x="2887711" y="98176"/>
                        <a:pt x="2890852" y="99115"/>
                        <a:pt x="2894618" y="99079"/>
                      </a:cubicBezTo>
                      <a:cubicBezTo>
                        <a:pt x="2898236" y="99071"/>
                        <a:pt x="2901705" y="98220"/>
                        <a:pt x="2905024" y="96528"/>
                      </a:cubicBezTo>
                      <a:cubicBezTo>
                        <a:pt x="2908343" y="94835"/>
                        <a:pt x="2911812" y="92351"/>
                        <a:pt x="2915430" y="89075"/>
                      </a:cubicBezTo>
                      <a:close/>
                      <a:moveTo>
                        <a:pt x="1105681" y="67999"/>
                      </a:moveTo>
                      <a:cubicBezTo>
                        <a:pt x="1093109" y="69456"/>
                        <a:pt x="1084231" y="71745"/>
                        <a:pt x="1079048" y="74869"/>
                      </a:cubicBezTo>
                      <a:cubicBezTo>
                        <a:pt x="1073864" y="77992"/>
                        <a:pt x="1071357" y="82016"/>
                        <a:pt x="1071526" y="86941"/>
                      </a:cubicBezTo>
                      <a:cubicBezTo>
                        <a:pt x="1071624" y="91240"/>
                        <a:pt x="1072930" y="94346"/>
                        <a:pt x="1075445" y="96261"/>
                      </a:cubicBezTo>
                      <a:cubicBezTo>
                        <a:pt x="1077961" y="98176"/>
                        <a:pt x="1081102" y="99115"/>
                        <a:pt x="1084868" y="99079"/>
                      </a:cubicBezTo>
                      <a:cubicBezTo>
                        <a:pt x="1088487" y="99071"/>
                        <a:pt x="1091956" y="98220"/>
                        <a:pt x="1095274" y="96528"/>
                      </a:cubicBezTo>
                      <a:cubicBezTo>
                        <a:pt x="1098593" y="94835"/>
                        <a:pt x="1102062" y="92351"/>
                        <a:pt x="1105681" y="89075"/>
                      </a:cubicBezTo>
                      <a:close/>
                      <a:moveTo>
                        <a:pt x="2782529" y="41455"/>
                      </a:moveTo>
                      <a:cubicBezTo>
                        <a:pt x="2779406" y="41463"/>
                        <a:pt x="2776182" y="42347"/>
                        <a:pt x="2772858" y="44106"/>
                      </a:cubicBezTo>
                      <a:cubicBezTo>
                        <a:pt x="2769533" y="45865"/>
                        <a:pt x="2766043" y="48450"/>
                        <a:pt x="2762385" y="51859"/>
                      </a:cubicBezTo>
                      <a:lnTo>
                        <a:pt x="2762385" y="90811"/>
                      </a:lnTo>
                      <a:cubicBezTo>
                        <a:pt x="2765820" y="93706"/>
                        <a:pt x="2769122" y="95751"/>
                        <a:pt x="2772290" y="96945"/>
                      </a:cubicBezTo>
                      <a:cubicBezTo>
                        <a:pt x="2775459" y="98140"/>
                        <a:pt x="2778294" y="98718"/>
                        <a:pt x="2780795" y="98679"/>
                      </a:cubicBezTo>
                      <a:cubicBezTo>
                        <a:pt x="2787187" y="98587"/>
                        <a:pt x="2792379" y="95937"/>
                        <a:pt x="2796370" y="90727"/>
                      </a:cubicBezTo>
                      <a:cubicBezTo>
                        <a:pt x="2800361" y="85517"/>
                        <a:pt x="2802418" y="78297"/>
                        <a:pt x="2802540" y="69067"/>
                      </a:cubicBezTo>
                      <a:cubicBezTo>
                        <a:pt x="2802607" y="60796"/>
                        <a:pt x="2801073" y="54160"/>
                        <a:pt x="2797938" y="49158"/>
                      </a:cubicBezTo>
                      <a:cubicBezTo>
                        <a:pt x="2794803" y="44156"/>
                        <a:pt x="2789667" y="41588"/>
                        <a:pt x="2782529" y="41455"/>
                      </a:cubicBezTo>
                      <a:close/>
                      <a:moveTo>
                        <a:pt x="2226612" y="41455"/>
                      </a:moveTo>
                      <a:cubicBezTo>
                        <a:pt x="2220040" y="41580"/>
                        <a:pt x="2214776" y="44231"/>
                        <a:pt x="2210821" y="49408"/>
                      </a:cubicBezTo>
                      <a:cubicBezTo>
                        <a:pt x="2206866" y="54586"/>
                        <a:pt x="2204838" y="61538"/>
                        <a:pt x="2204735" y="70267"/>
                      </a:cubicBezTo>
                      <a:cubicBezTo>
                        <a:pt x="2204838" y="78926"/>
                        <a:pt x="2206866" y="85818"/>
                        <a:pt x="2210821" y="90942"/>
                      </a:cubicBezTo>
                      <a:cubicBezTo>
                        <a:pt x="2214776" y="96067"/>
                        <a:pt x="2220040" y="98690"/>
                        <a:pt x="2226612" y="98812"/>
                      </a:cubicBezTo>
                      <a:cubicBezTo>
                        <a:pt x="2233191" y="98690"/>
                        <a:pt x="2238477" y="96067"/>
                        <a:pt x="2242470" y="90942"/>
                      </a:cubicBezTo>
                      <a:cubicBezTo>
                        <a:pt x="2246464" y="85818"/>
                        <a:pt x="2248515" y="78926"/>
                        <a:pt x="2248624" y="70267"/>
                      </a:cubicBezTo>
                      <a:cubicBezTo>
                        <a:pt x="2248515" y="61538"/>
                        <a:pt x="2246464" y="54586"/>
                        <a:pt x="2242470" y="49408"/>
                      </a:cubicBezTo>
                      <a:cubicBezTo>
                        <a:pt x="2238477" y="44231"/>
                        <a:pt x="2233191" y="41580"/>
                        <a:pt x="2226612" y="41455"/>
                      </a:cubicBezTo>
                      <a:close/>
                      <a:moveTo>
                        <a:pt x="1836087" y="41455"/>
                      </a:moveTo>
                      <a:cubicBezTo>
                        <a:pt x="1829515" y="41580"/>
                        <a:pt x="1824251" y="44231"/>
                        <a:pt x="1820296" y="49408"/>
                      </a:cubicBezTo>
                      <a:cubicBezTo>
                        <a:pt x="1816341" y="54586"/>
                        <a:pt x="1814313" y="61538"/>
                        <a:pt x="1814210" y="70267"/>
                      </a:cubicBezTo>
                      <a:cubicBezTo>
                        <a:pt x="1814313" y="78926"/>
                        <a:pt x="1816341" y="85818"/>
                        <a:pt x="1820296" y="90942"/>
                      </a:cubicBezTo>
                      <a:cubicBezTo>
                        <a:pt x="1824251" y="96067"/>
                        <a:pt x="1829515" y="98690"/>
                        <a:pt x="1836087" y="98812"/>
                      </a:cubicBezTo>
                      <a:cubicBezTo>
                        <a:pt x="1842666" y="98690"/>
                        <a:pt x="1847952" y="96067"/>
                        <a:pt x="1851945" y="90942"/>
                      </a:cubicBezTo>
                      <a:cubicBezTo>
                        <a:pt x="1855939" y="85818"/>
                        <a:pt x="1857990" y="78926"/>
                        <a:pt x="1858098" y="70267"/>
                      </a:cubicBezTo>
                      <a:cubicBezTo>
                        <a:pt x="1857990" y="61538"/>
                        <a:pt x="1855939" y="54586"/>
                        <a:pt x="1851945" y="49408"/>
                      </a:cubicBezTo>
                      <a:cubicBezTo>
                        <a:pt x="1847952" y="44231"/>
                        <a:pt x="1842666" y="41580"/>
                        <a:pt x="1836087" y="41455"/>
                      </a:cubicBezTo>
                      <a:close/>
                      <a:moveTo>
                        <a:pt x="1588437" y="41455"/>
                      </a:moveTo>
                      <a:cubicBezTo>
                        <a:pt x="1581865" y="41580"/>
                        <a:pt x="1576601" y="44231"/>
                        <a:pt x="1572646" y="49408"/>
                      </a:cubicBezTo>
                      <a:cubicBezTo>
                        <a:pt x="1568691" y="54586"/>
                        <a:pt x="1566662" y="61538"/>
                        <a:pt x="1566560" y="70267"/>
                      </a:cubicBezTo>
                      <a:cubicBezTo>
                        <a:pt x="1566662" y="78926"/>
                        <a:pt x="1568691" y="85818"/>
                        <a:pt x="1572646" y="90942"/>
                      </a:cubicBezTo>
                      <a:cubicBezTo>
                        <a:pt x="1576601" y="96067"/>
                        <a:pt x="1581865" y="98690"/>
                        <a:pt x="1588437" y="98812"/>
                      </a:cubicBezTo>
                      <a:cubicBezTo>
                        <a:pt x="1595016" y="98690"/>
                        <a:pt x="1600302" y="96067"/>
                        <a:pt x="1604295" y="90942"/>
                      </a:cubicBezTo>
                      <a:cubicBezTo>
                        <a:pt x="1608289" y="85818"/>
                        <a:pt x="1610340" y="78926"/>
                        <a:pt x="1610448" y="70267"/>
                      </a:cubicBezTo>
                      <a:cubicBezTo>
                        <a:pt x="1610340" y="61538"/>
                        <a:pt x="1608289" y="54586"/>
                        <a:pt x="1604295" y="49408"/>
                      </a:cubicBezTo>
                      <a:cubicBezTo>
                        <a:pt x="1600302" y="44231"/>
                        <a:pt x="1595016" y="41580"/>
                        <a:pt x="1588437" y="41455"/>
                      </a:cubicBezTo>
                      <a:close/>
                      <a:moveTo>
                        <a:pt x="1296630" y="41455"/>
                      </a:moveTo>
                      <a:cubicBezTo>
                        <a:pt x="1293506" y="41463"/>
                        <a:pt x="1290282" y="42347"/>
                        <a:pt x="1286958" y="44106"/>
                      </a:cubicBezTo>
                      <a:cubicBezTo>
                        <a:pt x="1283634" y="45865"/>
                        <a:pt x="1280143" y="48450"/>
                        <a:pt x="1276485" y="51859"/>
                      </a:cubicBezTo>
                      <a:lnTo>
                        <a:pt x="1276485" y="90811"/>
                      </a:lnTo>
                      <a:cubicBezTo>
                        <a:pt x="1279920" y="93706"/>
                        <a:pt x="1283222" y="95751"/>
                        <a:pt x="1286391" y="96945"/>
                      </a:cubicBezTo>
                      <a:cubicBezTo>
                        <a:pt x="1289559" y="98140"/>
                        <a:pt x="1292394" y="98718"/>
                        <a:pt x="1294895" y="98679"/>
                      </a:cubicBezTo>
                      <a:cubicBezTo>
                        <a:pt x="1301288" y="98587"/>
                        <a:pt x="1306479" y="95937"/>
                        <a:pt x="1310470" y="90727"/>
                      </a:cubicBezTo>
                      <a:cubicBezTo>
                        <a:pt x="1314461" y="85517"/>
                        <a:pt x="1316518" y="78297"/>
                        <a:pt x="1316640" y="69067"/>
                      </a:cubicBezTo>
                      <a:cubicBezTo>
                        <a:pt x="1316707" y="60796"/>
                        <a:pt x="1315173" y="54160"/>
                        <a:pt x="1312038" y="49158"/>
                      </a:cubicBezTo>
                      <a:cubicBezTo>
                        <a:pt x="1308903" y="44156"/>
                        <a:pt x="1303767" y="41588"/>
                        <a:pt x="1296630" y="41455"/>
                      </a:cubicBezTo>
                      <a:close/>
                      <a:moveTo>
                        <a:pt x="3025913" y="41055"/>
                      </a:moveTo>
                      <a:cubicBezTo>
                        <a:pt x="3020434" y="41105"/>
                        <a:pt x="3015682" y="43173"/>
                        <a:pt x="3011655" y="47260"/>
                      </a:cubicBezTo>
                      <a:cubicBezTo>
                        <a:pt x="3007628" y="51347"/>
                        <a:pt x="3005176" y="57152"/>
                        <a:pt x="3004301" y="64675"/>
                      </a:cubicBezTo>
                      <a:lnTo>
                        <a:pt x="3044590" y="64675"/>
                      </a:lnTo>
                      <a:cubicBezTo>
                        <a:pt x="3044545" y="56918"/>
                        <a:pt x="3042900" y="51047"/>
                        <a:pt x="3039654" y="47060"/>
                      </a:cubicBezTo>
                      <a:cubicBezTo>
                        <a:pt x="3036407" y="43073"/>
                        <a:pt x="3031827" y="41072"/>
                        <a:pt x="3025913" y="41055"/>
                      </a:cubicBezTo>
                      <a:close/>
                      <a:moveTo>
                        <a:pt x="2578238" y="41055"/>
                      </a:moveTo>
                      <a:cubicBezTo>
                        <a:pt x="2572760" y="41105"/>
                        <a:pt x="2568007" y="43173"/>
                        <a:pt x="2563980" y="47260"/>
                      </a:cubicBezTo>
                      <a:cubicBezTo>
                        <a:pt x="2559953" y="51347"/>
                        <a:pt x="2557502" y="57152"/>
                        <a:pt x="2556626" y="64675"/>
                      </a:cubicBezTo>
                      <a:lnTo>
                        <a:pt x="2596914" y="64675"/>
                      </a:lnTo>
                      <a:cubicBezTo>
                        <a:pt x="2596870" y="56918"/>
                        <a:pt x="2595224" y="51047"/>
                        <a:pt x="2591978" y="47060"/>
                      </a:cubicBezTo>
                      <a:cubicBezTo>
                        <a:pt x="2588732" y="43073"/>
                        <a:pt x="2584152" y="41072"/>
                        <a:pt x="2578238" y="41055"/>
                      </a:cubicBezTo>
                      <a:close/>
                      <a:moveTo>
                        <a:pt x="2016263" y="41055"/>
                      </a:moveTo>
                      <a:cubicBezTo>
                        <a:pt x="2010785" y="41105"/>
                        <a:pt x="2006032" y="43173"/>
                        <a:pt x="2002005" y="47260"/>
                      </a:cubicBezTo>
                      <a:cubicBezTo>
                        <a:pt x="1997978" y="51347"/>
                        <a:pt x="1995527" y="57152"/>
                        <a:pt x="1994651" y="64675"/>
                      </a:cubicBezTo>
                      <a:lnTo>
                        <a:pt x="2034940" y="64675"/>
                      </a:lnTo>
                      <a:cubicBezTo>
                        <a:pt x="2034895" y="56918"/>
                        <a:pt x="2033250" y="51047"/>
                        <a:pt x="2030004" y="47060"/>
                      </a:cubicBezTo>
                      <a:cubicBezTo>
                        <a:pt x="2026758" y="43073"/>
                        <a:pt x="2022177" y="41072"/>
                        <a:pt x="2016263" y="41055"/>
                      </a:cubicBezTo>
                      <a:close/>
                      <a:moveTo>
                        <a:pt x="1416188" y="41055"/>
                      </a:moveTo>
                      <a:cubicBezTo>
                        <a:pt x="1410710" y="41105"/>
                        <a:pt x="1405957" y="43173"/>
                        <a:pt x="1401930" y="47260"/>
                      </a:cubicBezTo>
                      <a:cubicBezTo>
                        <a:pt x="1397903" y="51347"/>
                        <a:pt x="1395452" y="57152"/>
                        <a:pt x="1394576" y="64675"/>
                      </a:cubicBezTo>
                      <a:lnTo>
                        <a:pt x="1434864" y="64675"/>
                      </a:lnTo>
                      <a:cubicBezTo>
                        <a:pt x="1434820" y="56918"/>
                        <a:pt x="1433175" y="51047"/>
                        <a:pt x="1429928" y="47060"/>
                      </a:cubicBezTo>
                      <a:cubicBezTo>
                        <a:pt x="1426682" y="43073"/>
                        <a:pt x="1422102" y="41072"/>
                        <a:pt x="1416188" y="41055"/>
                      </a:cubicBezTo>
                      <a:close/>
                      <a:moveTo>
                        <a:pt x="2275350" y="34137"/>
                      </a:moveTo>
                      <a:lnTo>
                        <a:pt x="2286135" y="34137"/>
                      </a:lnTo>
                      <a:lnTo>
                        <a:pt x="2286135" y="106130"/>
                      </a:lnTo>
                      <a:lnTo>
                        <a:pt x="2275350" y="106130"/>
                      </a:lnTo>
                      <a:close/>
                      <a:moveTo>
                        <a:pt x="1875758" y="34137"/>
                      </a:moveTo>
                      <a:lnTo>
                        <a:pt x="1886824" y="34137"/>
                      </a:lnTo>
                      <a:lnTo>
                        <a:pt x="1898157" y="76936"/>
                      </a:lnTo>
                      <a:cubicBezTo>
                        <a:pt x="1898949" y="80324"/>
                        <a:pt x="1899698" y="83653"/>
                        <a:pt x="1900407" y="86924"/>
                      </a:cubicBezTo>
                      <a:cubicBezTo>
                        <a:pt x="1901115" y="90195"/>
                        <a:pt x="1901832" y="93491"/>
                        <a:pt x="1902557" y="96812"/>
                      </a:cubicBezTo>
                      <a:lnTo>
                        <a:pt x="1903090" y="96812"/>
                      </a:lnTo>
                      <a:cubicBezTo>
                        <a:pt x="1903943" y="93491"/>
                        <a:pt x="1904770" y="90195"/>
                        <a:pt x="1905573" y="86924"/>
                      </a:cubicBezTo>
                      <a:cubicBezTo>
                        <a:pt x="1906376" y="83653"/>
                        <a:pt x="1907237" y="80324"/>
                        <a:pt x="1908156" y="76936"/>
                      </a:cubicBezTo>
                      <a:lnTo>
                        <a:pt x="1919756" y="34137"/>
                      </a:lnTo>
                      <a:lnTo>
                        <a:pt x="1930689" y="34137"/>
                      </a:lnTo>
                      <a:lnTo>
                        <a:pt x="1942422" y="76936"/>
                      </a:lnTo>
                      <a:cubicBezTo>
                        <a:pt x="1943283" y="80324"/>
                        <a:pt x="1944127" y="83653"/>
                        <a:pt x="1944955" y="86924"/>
                      </a:cubicBezTo>
                      <a:cubicBezTo>
                        <a:pt x="1945783" y="90195"/>
                        <a:pt x="1946627" y="93491"/>
                        <a:pt x="1947488" y="96812"/>
                      </a:cubicBezTo>
                      <a:lnTo>
                        <a:pt x="1948022" y="96812"/>
                      </a:lnTo>
                      <a:cubicBezTo>
                        <a:pt x="1948808" y="93491"/>
                        <a:pt x="1949568" y="90195"/>
                        <a:pt x="1950305" y="86924"/>
                      </a:cubicBezTo>
                      <a:cubicBezTo>
                        <a:pt x="1951041" y="83653"/>
                        <a:pt x="1951835" y="80324"/>
                        <a:pt x="1952688" y="76936"/>
                      </a:cubicBezTo>
                      <a:lnTo>
                        <a:pt x="1963754" y="34137"/>
                      </a:lnTo>
                      <a:lnTo>
                        <a:pt x="1974153" y="34137"/>
                      </a:lnTo>
                      <a:lnTo>
                        <a:pt x="1954421" y="106130"/>
                      </a:lnTo>
                      <a:lnTo>
                        <a:pt x="1941222" y="106130"/>
                      </a:lnTo>
                      <a:lnTo>
                        <a:pt x="1930289" y="65998"/>
                      </a:lnTo>
                      <a:cubicBezTo>
                        <a:pt x="1929311" y="62555"/>
                        <a:pt x="1928433" y="59137"/>
                        <a:pt x="1927656" y="55744"/>
                      </a:cubicBezTo>
                      <a:cubicBezTo>
                        <a:pt x="1926878" y="52350"/>
                        <a:pt x="1926067" y="48832"/>
                        <a:pt x="1925222" y="45189"/>
                      </a:cubicBezTo>
                      <a:lnTo>
                        <a:pt x="1924556" y="45189"/>
                      </a:lnTo>
                      <a:cubicBezTo>
                        <a:pt x="1923772" y="48846"/>
                        <a:pt x="1922972" y="52403"/>
                        <a:pt x="1922156" y="55860"/>
                      </a:cubicBezTo>
                      <a:cubicBezTo>
                        <a:pt x="1921339" y="59317"/>
                        <a:pt x="1920406" y="62741"/>
                        <a:pt x="1919356" y="66132"/>
                      </a:cubicBezTo>
                      <a:lnTo>
                        <a:pt x="1908823" y="106130"/>
                      </a:lnTo>
                      <a:lnTo>
                        <a:pt x="1896024" y="106130"/>
                      </a:lnTo>
                      <a:close/>
                      <a:moveTo>
                        <a:pt x="990199" y="34137"/>
                      </a:moveTo>
                      <a:lnTo>
                        <a:pt x="1001931" y="34137"/>
                      </a:lnTo>
                      <a:lnTo>
                        <a:pt x="1012062" y="50536"/>
                      </a:lnTo>
                      <a:cubicBezTo>
                        <a:pt x="1013201" y="52535"/>
                        <a:pt x="1014390" y="54535"/>
                        <a:pt x="1015628" y="56535"/>
                      </a:cubicBezTo>
                      <a:cubicBezTo>
                        <a:pt x="1016867" y="58535"/>
                        <a:pt x="1018123" y="60535"/>
                        <a:pt x="1019395" y="62534"/>
                      </a:cubicBezTo>
                      <a:lnTo>
                        <a:pt x="1019928" y="62534"/>
                      </a:lnTo>
                      <a:cubicBezTo>
                        <a:pt x="1021056" y="60535"/>
                        <a:pt x="1022166" y="58535"/>
                        <a:pt x="1023261" y="56535"/>
                      </a:cubicBezTo>
                      <a:cubicBezTo>
                        <a:pt x="1024355" y="54535"/>
                        <a:pt x="1025466" y="52535"/>
                        <a:pt x="1026594" y="50536"/>
                      </a:cubicBezTo>
                      <a:lnTo>
                        <a:pt x="1036059" y="34137"/>
                      </a:lnTo>
                      <a:lnTo>
                        <a:pt x="1047257" y="34137"/>
                      </a:lnTo>
                      <a:lnTo>
                        <a:pt x="1025394" y="69600"/>
                      </a:lnTo>
                      <a:lnTo>
                        <a:pt x="1049124" y="106130"/>
                      </a:lnTo>
                      <a:lnTo>
                        <a:pt x="1037259" y="106130"/>
                      </a:lnTo>
                      <a:lnTo>
                        <a:pt x="1026194" y="88665"/>
                      </a:lnTo>
                      <a:cubicBezTo>
                        <a:pt x="1023638" y="84243"/>
                        <a:pt x="1021016" y="79888"/>
                        <a:pt x="1018328" y="75600"/>
                      </a:cubicBezTo>
                      <a:lnTo>
                        <a:pt x="1017662" y="75600"/>
                      </a:lnTo>
                      <a:cubicBezTo>
                        <a:pt x="1016337" y="77736"/>
                        <a:pt x="1015054" y="79896"/>
                        <a:pt x="1013812" y="82082"/>
                      </a:cubicBezTo>
                      <a:cubicBezTo>
                        <a:pt x="1012571" y="84268"/>
                        <a:pt x="1011321" y="86462"/>
                        <a:pt x="1010063" y="88665"/>
                      </a:cubicBezTo>
                      <a:lnTo>
                        <a:pt x="999798" y="106130"/>
                      </a:lnTo>
                      <a:lnTo>
                        <a:pt x="988333" y="106130"/>
                      </a:lnTo>
                      <a:lnTo>
                        <a:pt x="1012196" y="68534"/>
                      </a:lnTo>
                      <a:close/>
                      <a:moveTo>
                        <a:pt x="160801" y="34137"/>
                      </a:moveTo>
                      <a:lnTo>
                        <a:pt x="171586" y="34137"/>
                      </a:lnTo>
                      <a:lnTo>
                        <a:pt x="171586" y="106130"/>
                      </a:lnTo>
                      <a:lnTo>
                        <a:pt x="160801" y="106130"/>
                      </a:lnTo>
                      <a:close/>
                      <a:moveTo>
                        <a:pt x="3025779" y="32271"/>
                      </a:moveTo>
                      <a:cubicBezTo>
                        <a:pt x="3034842" y="32375"/>
                        <a:pt x="3041825" y="35396"/>
                        <a:pt x="3046730" y="41333"/>
                      </a:cubicBezTo>
                      <a:cubicBezTo>
                        <a:pt x="3051635" y="47270"/>
                        <a:pt x="3054116" y="55494"/>
                        <a:pt x="3054174" y="66005"/>
                      </a:cubicBezTo>
                      <a:cubicBezTo>
                        <a:pt x="3054177" y="67217"/>
                        <a:pt x="3054138" y="68387"/>
                        <a:pt x="3054058" y="69515"/>
                      </a:cubicBezTo>
                      <a:cubicBezTo>
                        <a:pt x="3053977" y="70643"/>
                        <a:pt x="3053838" y="71647"/>
                        <a:pt x="3053642" y="72526"/>
                      </a:cubicBezTo>
                      <a:lnTo>
                        <a:pt x="3004434" y="72526"/>
                      </a:lnTo>
                      <a:cubicBezTo>
                        <a:pt x="3004854" y="80643"/>
                        <a:pt x="3007250" y="87092"/>
                        <a:pt x="3011622" y="91873"/>
                      </a:cubicBezTo>
                      <a:cubicBezTo>
                        <a:pt x="3015994" y="96655"/>
                        <a:pt x="3021825" y="99101"/>
                        <a:pt x="3029114" y="99212"/>
                      </a:cubicBezTo>
                      <a:cubicBezTo>
                        <a:pt x="3032636" y="99193"/>
                        <a:pt x="3035898" y="98665"/>
                        <a:pt x="3038902" y="97628"/>
                      </a:cubicBezTo>
                      <a:cubicBezTo>
                        <a:pt x="3041906" y="96591"/>
                        <a:pt x="3044734" y="95162"/>
                        <a:pt x="3047385" y="93341"/>
                      </a:cubicBezTo>
                      <a:lnTo>
                        <a:pt x="3051378" y="100543"/>
                      </a:lnTo>
                      <a:cubicBezTo>
                        <a:pt x="3048283" y="102595"/>
                        <a:pt x="3044819" y="104314"/>
                        <a:pt x="3040985" y="105701"/>
                      </a:cubicBezTo>
                      <a:cubicBezTo>
                        <a:pt x="3037152" y="107087"/>
                        <a:pt x="3032750" y="107808"/>
                        <a:pt x="3027780" y="107863"/>
                      </a:cubicBezTo>
                      <a:cubicBezTo>
                        <a:pt x="3021395" y="107836"/>
                        <a:pt x="3015639" y="106336"/>
                        <a:pt x="3010512" y="103362"/>
                      </a:cubicBezTo>
                      <a:cubicBezTo>
                        <a:pt x="3005386" y="100388"/>
                        <a:pt x="3001311" y="96103"/>
                        <a:pt x="2998289" y="90506"/>
                      </a:cubicBezTo>
                      <a:cubicBezTo>
                        <a:pt x="2995267" y="84908"/>
                        <a:pt x="2993720" y="78161"/>
                        <a:pt x="2993650" y="70263"/>
                      </a:cubicBezTo>
                      <a:cubicBezTo>
                        <a:pt x="2993740" y="62406"/>
                        <a:pt x="2995292" y="55645"/>
                        <a:pt x="2998304" y="49982"/>
                      </a:cubicBezTo>
                      <a:cubicBezTo>
                        <a:pt x="3001316" y="44319"/>
                        <a:pt x="3005247" y="39960"/>
                        <a:pt x="3010097" y="36905"/>
                      </a:cubicBezTo>
                      <a:cubicBezTo>
                        <a:pt x="3014948" y="33850"/>
                        <a:pt x="3020175" y="32305"/>
                        <a:pt x="3025779" y="32271"/>
                      </a:cubicBezTo>
                      <a:close/>
                      <a:moveTo>
                        <a:pt x="2901822" y="32271"/>
                      </a:moveTo>
                      <a:cubicBezTo>
                        <a:pt x="2910482" y="32403"/>
                        <a:pt x="2916731" y="35101"/>
                        <a:pt x="2920570" y="40363"/>
                      </a:cubicBezTo>
                      <a:cubicBezTo>
                        <a:pt x="2924409" y="45626"/>
                        <a:pt x="2926291" y="52657"/>
                        <a:pt x="2926215" y="61458"/>
                      </a:cubicBezTo>
                      <a:lnTo>
                        <a:pt x="2926215" y="106130"/>
                      </a:lnTo>
                      <a:lnTo>
                        <a:pt x="2917294" y="106130"/>
                      </a:lnTo>
                      <a:lnTo>
                        <a:pt x="2916362" y="97345"/>
                      </a:lnTo>
                      <a:lnTo>
                        <a:pt x="2915963" y="97345"/>
                      </a:lnTo>
                      <a:cubicBezTo>
                        <a:pt x="2912484" y="100347"/>
                        <a:pt x="2908704" y="102832"/>
                        <a:pt x="2904624" y="104802"/>
                      </a:cubicBezTo>
                      <a:cubicBezTo>
                        <a:pt x="2900544" y="106771"/>
                        <a:pt x="2896230" y="107791"/>
                        <a:pt x="2891682" y="107863"/>
                      </a:cubicBezTo>
                      <a:cubicBezTo>
                        <a:pt x="2885617" y="107836"/>
                        <a:pt x="2880646" y="106093"/>
                        <a:pt x="2876769" y="102634"/>
                      </a:cubicBezTo>
                      <a:cubicBezTo>
                        <a:pt x="2872892" y="99175"/>
                        <a:pt x="2870888" y="94162"/>
                        <a:pt x="2870758" y="87594"/>
                      </a:cubicBezTo>
                      <a:cubicBezTo>
                        <a:pt x="2870685" y="79804"/>
                        <a:pt x="2874261" y="73781"/>
                        <a:pt x="2881487" y="69525"/>
                      </a:cubicBezTo>
                      <a:cubicBezTo>
                        <a:pt x="2888713" y="65269"/>
                        <a:pt x="2900028" y="62313"/>
                        <a:pt x="2915430" y="60657"/>
                      </a:cubicBezTo>
                      <a:cubicBezTo>
                        <a:pt x="2915625" y="55593"/>
                        <a:pt x="2914635" y="51153"/>
                        <a:pt x="2912462" y="47339"/>
                      </a:cubicBezTo>
                      <a:cubicBezTo>
                        <a:pt x="2910288" y="43525"/>
                        <a:pt x="2906164" y="41519"/>
                        <a:pt x="2900088" y="41322"/>
                      </a:cubicBezTo>
                      <a:cubicBezTo>
                        <a:pt x="2895724" y="41413"/>
                        <a:pt x="2891677" y="42263"/>
                        <a:pt x="2887948" y="43872"/>
                      </a:cubicBezTo>
                      <a:cubicBezTo>
                        <a:pt x="2884218" y="45481"/>
                        <a:pt x="2880974" y="47297"/>
                        <a:pt x="2878214" y="49323"/>
                      </a:cubicBezTo>
                      <a:lnTo>
                        <a:pt x="2873820" y="41722"/>
                      </a:lnTo>
                      <a:cubicBezTo>
                        <a:pt x="2877000" y="39522"/>
                        <a:pt x="2880998" y="37431"/>
                        <a:pt x="2885815" y="35449"/>
                      </a:cubicBezTo>
                      <a:cubicBezTo>
                        <a:pt x="2890633" y="33466"/>
                        <a:pt x="2895968" y="32406"/>
                        <a:pt x="2901822" y="32271"/>
                      </a:cubicBezTo>
                      <a:close/>
                      <a:moveTo>
                        <a:pt x="2785064" y="32271"/>
                      </a:moveTo>
                      <a:cubicBezTo>
                        <a:pt x="2794492" y="32414"/>
                        <a:pt x="2801642" y="35757"/>
                        <a:pt x="2806514" y="42298"/>
                      </a:cubicBezTo>
                      <a:cubicBezTo>
                        <a:pt x="2811386" y="48840"/>
                        <a:pt x="2813834" y="57718"/>
                        <a:pt x="2813858" y="68933"/>
                      </a:cubicBezTo>
                      <a:cubicBezTo>
                        <a:pt x="2813779" y="77182"/>
                        <a:pt x="2812295" y="84203"/>
                        <a:pt x="2809407" y="89994"/>
                      </a:cubicBezTo>
                      <a:cubicBezTo>
                        <a:pt x="2806519" y="95785"/>
                        <a:pt x="2802705" y="100205"/>
                        <a:pt x="2797964" y="103254"/>
                      </a:cubicBezTo>
                      <a:cubicBezTo>
                        <a:pt x="2793224" y="106303"/>
                        <a:pt x="2788034" y="107840"/>
                        <a:pt x="2782396" y="107863"/>
                      </a:cubicBezTo>
                      <a:cubicBezTo>
                        <a:pt x="2779058" y="107847"/>
                        <a:pt x="2775695" y="107115"/>
                        <a:pt x="2772307" y="105667"/>
                      </a:cubicBezTo>
                      <a:cubicBezTo>
                        <a:pt x="2768920" y="104220"/>
                        <a:pt x="2765523" y="102156"/>
                        <a:pt x="2762119" y="99478"/>
                      </a:cubicBezTo>
                      <a:lnTo>
                        <a:pt x="2762385" y="112131"/>
                      </a:lnTo>
                      <a:lnTo>
                        <a:pt x="2762385" y="137067"/>
                      </a:lnTo>
                      <a:lnTo>
                        <a:pt x="2751600" y="137067"/>
                      </a:lnTo>
                      <a:lnTo>
                        <a:pt x="2751600" y="34137"/>
                      </a:lnTo>
                      <a:lnTo>
                        <a:pt x="2760388" y="34137"/>
                      </a:lnTo>
                      <a:lnTo>
                        <a:pt x="2761453" y="42522"/>
                      </a:lnTo>
                      <a:lnTo>
                        <a:pt x="2761853" y="42522"/>
                      </a:lnTo>
                      <a:cubicBezTo>
                        <a:pt x="2765212" y="39765"/>
                        <a:pt x="2768864" y="37390"/>
                        <a:pt x="2772808" y="35399"/>
                      </a:cubicBezTo>
                      <a:cubicBezTo>
                        <a:pt x="2776751" y="33408"/>
                        <a:pt x="2780837" y="32365"/>
                        <a:pt x="2785064" y="32271"/>
                      </a:cubicBezTo>
                      <a:close/>
                      <a:moveTo>
                        <a:pt x="2660440" y="32271"/>
                      </a:moveTo>
                      <a:cubicBezTo>
                        <a:pt x="2665996" y="32320"/>
                        <a:pt x="2670358" y="33585"/>
                        <a:pt x="2673525" y="36065"/>
                      </a:cubicBezTo>
                      <a:cubicBezTo>
                        <a:pt x="2676692" y="38545"/>
                        <a:pt x="2678952" y="41942"/>
                        <a:pt x="2680302" y="46256"/>
                      </a:cubicBezTo>
                      <a:cubicBezTo>
                        <a:pt x="2684144" y="42059"/>
                        <a:pt x="2688029" y="38695"/>
                        <a:pt x="2691956" y="36165"/>
                      </a:cubicBezTo>
                      <a:cubicBezTo>
                        <a:pt x="2695882" y="33635"/>
                        <a:pt x="2700002" y="32337"/>
                        <a:pt x="2704313" y="32271"/>
                      </a:cubicBezTo>
                      <a:cubicBezTo>
                        <a:pt x="2711641" y="32292"/>
                        <a:pt x="2717118" y="34678"/>
                        <a:pt x="2720743" y="39430"/>
                      </a:cubicBezTo>
                      <a:cubicBezTo>
                        <a:pt x="2724368" y="44181"/>
                        <a:pt x="2726177" y="51168"/>
                        <a:pt x="2726171" y="60391"/>
                      </a:cubicBezTo>
                      <a:lnTo>
                        <a:pt x="2726171" y="106130"/>
                      </a:lnTo>
                      <a:lnTo>
                        <a:pt x="2715253" y="106130"/>
                      </a:lnTo>
                      <a:lnTo>
                        <a:pt x="2715253" y="61724"/>
                      </a:lnTo>
                      <a:cubicBezTo>
                        <a:pt x="2715270" y="54823"/>
                        <a:pt x="2714136" y="49756"/>
                        <a:pt x="2711851" y="46522"/>
                      </a:cubicBezTo>
                      <a:cubicBezTo>
                        <a:pt x="2709566" y="43289"/>
                        <a:pt x="2706030" y="41688"/>
                        <a:pt x="2701244" y="41722"/>
                      </a:cubicBezTo>
                      <a:cubicBezTo>
                        <a:pt x="2698320" y="41719"/>
                        <a:pt x="2695296" y="42691"/>
                        <a:pt x="2692172" y="44639"/>
                      </a:cubicBezTo>
                      <a:cubicBezTo>
                        <a:pt x="2689048" y="46586"/>
                        <a:pt x="2685757" y="49526"/>
                        <a:pt x="2682299" y="53457"/>
                      </a:cubicBezTo>
                      <a:lnTo>
                        <a:pt x="2682299" y="106130"/>
                      </a:lnTo>
                      <a:lnTo>
                        <a:pt x="2671514" y="106130"/>
                      </a:lnTo>
                      <a:lnTo>
                        <a:pt x="2671514" y="61724"/>
                      </a:lnTo>
                      <a:cubicBezTo>
                        <a:pt x="2671534" y="54823"/>
                        <a:pt x="2670394" y="49756"/>
                        <a:pt x="2668095" y="46522"/>
                      </a:cubicBezTo>
                      <a:cubicBezTo>
                        <a:pt x="2665797" y="43289"/>
                        <a:pt x="2662222" y="41688"/>
                        <a:pt x="2657372" y="41722"/>
                      </a:cubicBezTo>
                      <a:cubicBezTo>
                        <a:pt x="2654562" y="41719"/>
                        <a:pt x="2651576" y="42691"/>
                        <a:pt x="2648416" y="44639"/>
                      </a:cubicBezTo>
                      <a:cubicBezTo>
                        <a:pt x="2645256" y="46586"/>
                        <a:pt x="2641970" y="49526"/>
                        <a:pt x="2638560" y="53457"/>
                      </a:cubicBezTo>
                      <a:lnTo>
                        <a:pt x="2638560" y="106130"/>
                      </a:lnTo>
                      <a:lnTo>
                        <a:pt x="2627776" y="106130"/>
                      </a:lnTo>
                      <a:lnTo>
                        <a:pt x="2627776" y="34137"/>
                      </a:lnTo>
                      <a:lnTo>
                        <a:pt x="2636563" y="34137"/>
                      </a:lnTo>
                      <a:lnTo>
                        <a:pt x="2637628" y="44789"/>
                      </a:lnTo>
                      <a:lnTo>
                        <a:pt x="2638028" y="44789"/>
                      </a:lnTo>
                      <a:cubicBezTo>
                        <a:pt x="2641179" y="41236"/>
                        <a:pt x="2644648" y="38284"/>
                        <a:pt x="2648433" y="35932"/>
                      </a:cubicBezTo>
                      <a:cubicBezTo>
                        <a:pt x="2652219" y="33580"/>
                        <a:pt x="2656222" y="32359"/>
                        <a:pt x="2660440" y="32271"/>
                      </a:cubicBezTo>
                      <a:close/>
                      <a:moveTo>
                        <a:pt x="2578104" y="32271"/>
                      </a:moveTo>
                      <a:cubicBezTo>
                        <a:pt x="2587166" y="32375"/>
                        <a:pt x="2594150" y="35396"/>
                        <a:pt x="2599056" y="41333"/>
                      </a:cubicBezTo>
                      <a:cubicBezTo>
                        <a:pt x="2603960" y="47270"/>
                        <a:pt x="2606442" y="55494"/>
                        <a:pt x="2606499" y="66005"/>
                      </a:cubicBezTo>
                      <a:cubicBezTo>
                        <a:pt x="2606502" y="67217"/>
                        <a:pt x="2606463" y="68387"/>
                        <a:pt x="2606382" y="69515"/>
                      </a:cubicBezTo>
                      <a:cubicBezTo>
                        <a:pt x="2606302" y="70643"/>
                        <a:pt x="2606164" y="71647"/>
                        <a:pt x="2605966" y="72526"/>
                      </a:cubicBezTo>
                      <a:lnTo>
                        <a:pt x="2556760" y="72526"/>
                      </a:lnTo>
                      <a:cubicBezTo>
                        <a:pt x="2557179" y="80643"/>
                        <a:pt x="2559575" y="87092"/>
                        <a:pt x="2563947" y="91873"/>
                      </a:cubicBezTo>
                      <a:cubicBezTo>
                        <a:pt x="2568318" y="96655"/>
                        <a:pt x="2574149" y="99101"/>
                        <a:pt x="2581440" y="99212"/>
                      </a:cubicBezTo>
                      <a:cubicBezTo>
                        <a:pt x="2584961" y="99193"/>
                        <a:pt x="2588224" y="98665"/>
                        <a:pt x="2591227" y="97628"/>
                      </a:cubicBezTo>
                      <a:cubicBezTo>
                        <a:pt x="2594231" y="96591"/>
                        <a:pt x="2597059" y="95162"/>
                        <a:pt x="2599710" y="93341"/>
                      </a:cubicBezTo>
                      <a:lnTo>
                        <a:pt x="2603703" y="100543"/>
                      </a:lnTo>
                      <a:cubicBezTo>
                        <a:pt x="2600608" y="102595"/>
                        <a:pt x="2597144" y="104314"/>
                        <a:pt x="2593310" y="105701"/>
                      </a:cubicBezTo>
                      <a:cubicBezTo>
                        <a:pt x="2589476" y="107087"/>
                        <a:pt x="2585075" y="107808"/>
                        <a:pt x="2580106" y="107863"/>
                      </a:cubicBezTo>
                      <a:cubicBezTo>
                        <a:pt x="2573720" y="107836"/>
                        <a:pt x="2567964" y="106336"/>
                        <a:pt x="2562838" y="103362"/>
                      </a:cubicBezTo>
                      <a:cubicBezTo>
                        <a:pt x="2557710" y="100388"/>
                        <a:pt x="2553636" y="96103"/>
                        <a:pt x="2550614" y="90506"/>
                      </a:cubicBezTo>
                      <a:cubicBezTo>
                        <a:pt x="2547592" y="84908"/>
                        <a:pt x="2546045" y="78161"/>
                        <a:pt x="2545975" y="70263"/>
                      </a:cubicBezTo>
                      <a:cubicBezTo>
                        <a:pt x="2546065" y="62406"/>
                        <a:pt x="2547616" y="55645"/>
                        <a:pt x="2550629" y="49982"/>
                      </a:cubicBezTo>
                      <a:cubicBezTo>
                        <a:pt x="2553641" y="44319"/>
                        <a:pt x="2557572" y="39960"/>
                        <a:pt x="2562422" y="36905"/>
                      </a:cubicBezTo>
                      <a:cubicBezTo>
                        <a:pt x="2567273" y="33850"/>
                        <a:pt x="2572500" y="32305"/>
                        <a:pt x="2578104" y="32271"/>
                      </a:cubicBezTo>
                      <a:close/>
                      <a:moveTo>
                        <a:pt x="2347983" y="32271"/>
                      </a:moveTo>
                      <a:cubicBezTo>
                        <a:pt x="2355491" y="32292"/>
                        <a:pt x="2361040" y="34678"/>
                        <a:pt x="2364629" y="39430"/>
                      </a:cubicBezTo>
                      <a:cubicBezTo>
                        <a:pt x="2368218" y="44181"/>
                        <a:pt x="2370000" y="51168"/>
                        <a:pt x="2369974" y="60391"/>
                      </a:cubicBezTo>
                      <a:lnTo>
                        <a:pt x="2369974" y="106130"/>
                      </a:lnTo>
                      <a:lnTo>
                        <a:pt x="2359056" y="106130"/>
                      </a:lnTo>
                      <a:lnTo>
                        <a:pt x="2359056" y="61724"/>
                      </a:lnTo>
                      <a:cubicBezTo>
                        <a:pt x="2359087" y="54823"/>
                        <a:pt x="2357958" y="49756"/>
                        <a:pt x="2355671" y="46522"/>
                      </a:cubicBezTo>
                      <a:cubicBezTo>
                        <a:pt x="2353383" y="43289"/>
                        <a:pt x="2349754" y="41688"/>
                        <a:pt x="2344781" y="41722"/>
                      </a:cubicBezTo>
                      <a:cubicBezTo>
                        <a:pt x="2341065" y="41727"/>
                        <a:pt x="2337624" y="42716"/>
                        <a:pt x="2334458" y="44689"/>
                      </a:cubicBezTo>
                      <a:cubicBezTo>
                        <a:pt x="2331292" y="46661"/>
                        <a:pt x="2327885" y="49584"/>
                        <a:pt x="2324236" y="53457"/>
                      </a:cubicBezTo>
                      <a:lnTo>
                        <a:pt x="2324236" y="106130"/>
                      </a:lnTo>
                      <a:lnTo>
                        <a:pt x="2313451" y="106130"/>
                      </a:lnTo>
                      <a:lnTo>
                        <a:pt x="2313451" y="34137"/>
                      </a:lnTo>
                      <a:lnTo>
                        <a:pt x="2322238" y="34137"/>
                      </a:lnTo>
                      <a:lnTo>
                        <a:pt x="2323303" y="44655"/>
                      </a:lnTo>
                      <a:lnTo>
                        <a:pt x="2323703" y="44655"/>
                      </a:lnTo>
                      <a:cubicBezTo>
                        <a:pt x="2327132" y="41167"/>
                        <a:pt x="2330812" y="38254"/>
                        <a:pt x="2334742" y="35915"/>
                      </a:cubicBezTo>
                      <a:cubicBezTo>
                        <a:pt x="2338672" y="33577"/>
                        <a:pt x="2343085" y="32362"/>
                        <a:pt x="2347983" y="32271"/>
                      </a:cubicBezTo>
                      <a:close/>
                      <a:moveTo>
                        <a:pt x="2226612" y="32271"/>
                      </a:moveTo>
                      <a:cubicBezTo>
                        <a:pt x="2232566" y="32293"/>
                        <a:pt x="2238044" y="33788"/>
                        <a:pt x="2243045" y="36756"/>
                      </a:cubicBezTo>
                      <a:cubicBezTo>
                        <a:pt x="2248046" y="39725"/>
                        <a:pt x="2252070" y="44035"/>
                        <a:pt x="2255115" y="49686"/>
                      </a:cubicBezTo>
                      <a:cubicBezTo>
                        <a:pt x="2258160" y="55337"/>
                        <a:pt x="2259724" y="62197"/>
                        <a:pt x="2259808" y="70267"/>
                      </a:cubicBezTo>
                      <a:cubicBezTo>
                        <a:pt x="2259724" y="78206"/>
                        <a:pt x="2258160" y="84972"/>
                        <a:pt x="2255115" y="90567"/>
                      </a:cubicBezTo>
                      <a:cubicBezTo>
                        <a:pt x="2252070" y="96161"/>
                        <a:pt x="2248046" y="100436"/>
                        <a:pt x="2243045" y="103392"/>
                      </a:cubicBezTo>
                      <a:cubicBezTo>
                        <a:pt x="2238044" y="106349"/>
                        <a:pt x="2232566" y="107839"/>
                        <a:pt x="2226612" y="107863"/>
                      </a:cubicBezTo>
                      <a:cubicBezTo>
                        <a:pt x="2220661" y="107839"/>
                        <a:pt x="2215195" y="106349"/>
                        <a:pt x="2210214" y="103392"/>
                      </a:cubicBezTo>
                      <a:cubicBezTo>
                        <a:pt x="2205234" y="100436"/>
                        <a:pt x="2201232" y="96161"/>
                        <a:pt x="2198209" y="90567"/>
                      </a:cubicBezTo>
                      <a:cubicBezTo>
                        <a:pt x="2195185" y="84972"/>
                        <a:pt x="2193632" y="78206"/>
                        <a:pt x="2193550" y="70267"/>
                      </a:cubicBezTo>
                      <a:cubicBezTo>
                        <a:pt x="2193632" y="62197"/>
                        <a:pt x="2195185" y="55337"/>
                        <a:pt x="2198209" y="49686"/>
                      </a:cubicBezTo>
                      <a:cubicBezTo>
                        <a:pt x="2201232" y="44035"/>
                        <a:pt x="2205234" y="39725"/>
                        <a:pt x="2210214" y="36756"/>
                      </a:cubicBezTo>
                      <a:cubicBezTo>
                        <a:pt x="2215195" y="33788"/>
                        <a:pt x="2220661" y="32293"/>
                        <a:pt x="2226612" y="32271"/>
                      </a:cubicBezTo>
                      <a:close/>
                      <a:moveTo>
                        <a:pt x="2096454" y="32271"/>
                      </a:moveTo>
                      <a:cubicBezTo>
                        <a:pt x="2097963" y="32262"/>
                        <a:pt x="2099313" y="32379"/>
                        <a:pt x="2100505" y="32620"/>
                      </a:cubicBezTo>
                      <a:cubicBezTo>
                        <a:pt x="2101697" y="32862"/>
                        <a:pt x="2102880" y="33279"/>
                        <a:pt x="2104056" y="33871"/>
                      </a:cubicBezTo>
                      <a:lnTo>
                        <a:pt x="2101922" y="43322"/>
                      </a:lnTo>
                      <a:cubicBezTo>
                        <a:pt x="2100763" y="42922"/>
                        <a:pt x="2099680" y="42622"/>
                        <a:pt x="2098672" y="42422"/>
                      </a:cubicBezTo>
                      <a:cubicBezTo>
                        <a:pt x="2097663" y="42222"/>
                        <a:pt x="2096480" y="42122"/>
                        <a:pt x="2095121" y="42122"/>
                      </a:cubicBezTo>
                      <a:cubicBezTo>
                        <a:pt x="2091973" y="42050"/>
                        <a:pt x="2088734" y="43328"/>
                        <a:pt x="2085403" y="45956"/>
                      </a:cubicBezTo>
                      <a:cubicBezTo>
                        <a:pt x="2082072" y="48584"/>
                        <a:pt x="2079133" y="52995"/>
                        <a:pt x="2076585" y="59191"/>
                      </a:cubicBezTo>
                      <a:lnTo>
                        <a:pt x="2076585" y="106130"/>
                      </a:lnTo>
                      <a:lnTo>
                        <a:pt x="2065800" y="106130"/>
                      </a:lnTo>
                      <a:lnTo>
                        <a:pt x="2065800" y="34137"/>
                      </a:lnTo>
                      <a:lnTo>
                        <a:pt x="2074588" y="34137"/>
                      </a:lnTo>
                      <a:lnTo>
                        <a:pt x="2075653" y="47322"/>
                      </a:lnTo>
                      <a:lnTo>
                        <a:pt x="2076053" y="47322"/>
                      </a:lnTo>
                      <a:cubicBezTo>
                        <a:pt x="2078553" y="42731"/>
                        <a:pt x="2081553" y="39090"/>
                        <a:pt x="2085053" y="36399"/>
                      </a:cubicBezTo>
                      <a:cubicBezTo>
                        <a:pt x="2088554" y="33707"/>
                        <a:pt x="2092354" y="32331"/>
                        <a:pt x="2096454" y="32271"/>
                      </a:cubicBezTo>
                      <a:close/>
                      <a:moveTo>
                        <a:pt x="2016130" y="32271"/>
                      </a:moveTo>
                      <a:cubicBezTo>
                        <a:pt x="2025192" y="32375"/>
                        <a:pt x="2032176" y="35396"/>
                        <a:pt x="2037080" y="41333"/>
                      </a:cubicBezTo>
                      <a:cubicBezTo>
                        <a:pt x="2041985" y="47270"/>
                        <a:pt x="2044467" y="55494"/>
                        <a:pt x="2044524" y="66005"/>
                      </a:cubicBezTo>
                      <a:cubicBezTo>
                        <a:pt x="2044527" y="67217"/>
                        <a:pt x="2044488" y="68387"/>
                        <a:pt x="2044408" y="69515"/>
                      </a:cubicBezTo>
                      <a:cubicBezTo>
                        <a:pt x="2044327" y="70643"/>
                        <a:pt x="2044188" y="71647"/>
                        <a:pt x="2043992" y="72526"/>
                      </a:cubicBezTo>
                      <a:lnTo>
                        <a:pt x="1994785" y="72526"/>
                      </a:lnTo>
                      <a:cubicBezTo>
                        <a:pt x="1995204" y="80643"/>
                        <a:pt x="1997600" y="87092"/>
                        <a:pt x="2001972" y="91873"/>
                      </a:cubicBezTo>
                      <a:cubicBezTo>
                        <a:pt x="2006344" y="96655"/>
                        <a:pt x="2012174" y="99101"/>
                        <a:pt x="2019464" y="99212"/>
                      </a:cubicBezTo>
                      <a:cubicBezTo>
                        <a:pt x="2022986" y="99193"/>
                        <a:pt x="2026249" y="98665"/>
                        <a:pt x="2029252" y="97628"/>
                      </a:cubicBezTo>
                      <a:cubicBezTo>
                        <a:pt x="2032256" y="96591"/>
                        <a:pt x="2035084" y="95162"/>
                        <a:pt x="2037735" y="93341"/>
                      </a:cubicBezTo>
                      <a:lnTo>
                        <a:pt x="2041728" y="100543"/>
                      </a:lnTo>
                      <a:cubicBezTo>
                        <a:pt x="2038634" y="102595"/>
                        <a:pt x="2035169" y="104314"/>
                        <a:pt x="2031336" y="105701"/>
                      </a:cubicBezTo>
                      <a:cubicBezTo>
                        <a:pt x="2027502" y="107087"/>
                        <a:pt x="2023100" y="107808"/>
                        <a:pt x="2018130" y="107863"/>
                      </a:cubicBezTo>
                      <a:cubicBezTo>
                        <a:pt x="2011746" y="107836"/>
                        <a:pt x="2005990" y="106336"/>
                        <a:pt x="2000862" y="103362"/>
                      </a:cubicBezTo>
                      <a:cubicBezTo>
                        <a:pt x="1995736" y="100388"/>
                        <a:pt x="1991661" y="96103"/>
                        <a:pt x="1988639" y="90506"/>
                      </a:cubicBezTo>
                      <a:cubicBezTo>
                        <a:pt x="1985617" y="84908"/>
                        <a:pt x="1984070" y="78161"/>
                        <a:pt x="1984000" y="70263"/>
                      </a:cubicBezTo>
                      <a:cubicBezTo>
                        <a:pt x="1984090" y="62406"/>
                        <a:pt x="1985642" y="55645"/>
                        <a:pt x="1988654" y="49982"/>
                      </a:cubicBezTo>
                      <a:cubicBezTo>
                        <a:pt x="1991666" y="44319"/>
                        <a:pt x="1995597" y="39960"/>
                        <a:pt x="2000448" y="36905"/>
                      </a:cubicBezTo>
                      <a:cubicBezTo>
                        <a:pt x="2005298" y="33850"/>
                        <a:pt x="2010525" y="32305"/>
                        <a:pt x="2016130" y="32271"/>
                      </a:cubicBezTo>
                      <a:close/>
                      <a:moveTo>
                        <a:pt x="1836087" y="32271"/>
                      </a:moveTo>
                      <a:cubicBezTo>
                        <a:pt x="1842041" y="32293"/>
                        <a:pt x="1847518" y="33788"/>
                        <a:pt x="1852520" y="36756"/>
                      </a:cubicBezTo>
                      <a:cubicBezTo>
                        <a:pt x="1857522" y="39725"/>
                        <a:pt x="1861545" y="44035"/>
                        <a:pt x="1864590" y="49686"/>
                      </a:cubicBezTo>
                      <a:cubicBezTo>
                        <a:pt x="1867635" y="55337"/>
                        <a:pt x="1869200" y="62197"/>
                        <a:pt x="1869283" y="70267"/>
                      </a:cubicBezTo>
                      <a:cubicBezTo>
                        <a:pt x="1869200" y="78206"/>
                        <a:pt x="1867635" y="84972"/>
                        <a:pt x="1864590" y="90567"/>
                      </a:cubicBezTo>
                      <a:cubicBezTo>
                        <a:pt x="1861545" y="96161"/>
                        <a:pt x="1857522" y="100436"/>
                        <a:pt x="1852520" y="103392"/>
                      </a:cubicBezTo>
                      <a:cubicBezTo>
                        <a:pt x="1847518" y="106349"/>
                        <a:pt x="1842041" y="107839"/>
                        <a:pt x="1836087" y="107863"/>
                      </a:cubicBezTo>
                      <a:cubicBezTo>
                        <a:pt x="1830136" y="107839"/>
                        <a:pt x="1824670" y="106349"/>
                        <a:pt x="1819690" y="103392"/>
                      </a:cubicBezTo>
                      <a:cubicBezTo>
                        <a:pt x="1814709" y="100436"/>
                        <a:pt x="1810707" y="96161"/>
                        <a:pt x="1807684" y="90567"/>
                      </a:cubicBezTo>
                      <a:cubicBezTo>
                        <a:pt x="1804660" y="84972"/>
                        <a:pt x="1803107" y="78206"/>
                        <a:pt x="1803025" y="70267"/>
                      </a:cubicBezTo>
                      <a:cubicBezTo>
                        <a:pt x="1803107" y="62197"/>
                        <a:pt x="1804660" y="55337"/>
                        <a:pt x="1807684" y="49686"/>
                      </a:cubicBezTo>
                      <a:cubicBezTo>
                        <a:pt x="1810707" y="44035"/>
                        <a:pt x="1814709" y="39725"/>
                        <a:pt x="1819690" y="36756"/>
                      </a:cubicBezTo>
                      <a:cubicBezTo>
                        <a:pt x="1824670" y="33788"/>
                        <a:pt x="1830136" y="32293"/>
                        <a:pt x="1836087" y="32271"/>
                      </a:cubicBezTo>
                      <a:close/>
                      <a:moveTo>
                        <a:pt x="1667830" y="32271"/>
                      </a:moveTo>
                      <a:cubicBezTo>
                        <a:pt x="1669338" y="32262"/>
                        <a:pt x="1670688" y="32379"/>
                        <a:pt x="1671880" y="32620"/>
                      </a:cubicBezTo>
                      <a:cubicBezTo>
                        <a:pt x="1673072" y="32862"/>
                        <a:pt x="1674255" y="33279"/>
                        <a:pt x="1675430" y="33871"/>
                      </a:cubicBezTo>
                      <a:lnTo>
                        <a:pt x="1673297" y="43322"/>
                      </a:lnTo>
                      <a:cubicBezTo>
                        <a:pt x="1672138" y="42922"/>
                        <a:pt x="1671055" y="42622"/>
                        <a:pt x="1670046" y="42422"/>
                      </a:cubicBezTo>
                      <a:cubicBezTo>
                        <a:pt x="1669038" y="42222"/>
                        <a:pt x="1667854" y="42122"/>
                        <a:pt x="1666496" y="42122"/>
                      </a:cubicBezTo>
                      <a:cubicBezTo>
                        <a:pt x="1663348" y="42050"/>
                        <a:pt x="1660109" y="43328"/>
                        <a:pt x="1656778" y="45956"/>
                      </a:cubicBezTo>
                      <a:cubicBezTo>
                        <a:pt x="1653447" y="48584"/>
                        <a:pt x="1650508" y="52995"/>
                        <a:pt x="1647960" y="59191"/>
                      </a:cubicBezTo>
                      <a:lnTo>
                        <a:pt x="1647960" y="106130"/>
                      </a:lnTo>
                      <a:lnTo>
                        <a:pt x="1637176" y="106130"/>
                      </a:lnTo>
                      <a:lnTo>
                        <a:pt x="1637176" y="34137"/>
                      </a:lnTo>
                      <a:lnTo>
                        <a:pt x="1645963" y="34137"/>
                      </a:lnTo>
                      <a:lnTo>
                        <a:pt x="1647028" y="47322"/>
                      </a:lnTo>
                      <a:lnTo>
                        <a:pt x="1647428" y="47322"/>
                      </a:lnTo>
                      <a:cubicBezTo>
                        <a:pt x="1649928" y="42731"/>
                        <a:pt x="1652928" y="39090"/>
                        <a:pt x="1656428" y="36399"/>
                      </a:cubicBezTo>
                      <a:cubicBezTo>
                        <a:pt x="1659929" y="33707"/>
                        <a:pt x="1663729" y="32331"/>
                        <a:pt x="1667830" y="32271"/>
                      </a:cubicBezTo>
                      <a:close/>
                      <a:moveTo>
                        <a:pt x="1588437" y="32271"/>
                      </a:moveTo>
                      <a:cubicBezTo>
                        <a:pt x="1594391" y="32293"/>
                        <a:pt x="1599868" y="33788"/>
                        <a:pt x="1604870" y="36756"/>
                      </a:cubicBezTo>
                      <a:cubicBezTo>
                        <a:pt x="1609872" y="39725"/>
                        <a:pt x="1613895" y="44035"/>
                        <a:pt x="1616940" y="49686"/>
                      </a:cubicBezTo>
                      <a:cubicBezTo>
                        <a:pt x="1619985" y="55337"/>
                        <a:pt x="1621550" y="62197"/>
                        <a:pt x="1621633" y="70267"/>
                      </a:cubicBezTo>
                      <a:cubicBezTo>
                        <a:pt x="1621550" y="78206"/>
                        <a:pt x="1619985" y="84972"/>
                        <a:pt x="1616940" y="90567"/>
                      </a:cubicBezTo>
                      <a:cubicBezTo>
                        <a:pt x="1613895" y="96161"/>
                        <a:pt x="1609872" y="100436"/>
                        <a:pt x="1604870" y="103392"/>
                      </a:cubicBezTo>
                      <a:cubicBezTo>
                        <a:pt x="1599868" y="106349"/>
                        <a:pt x="1594391" y="107839"/>
                        <a:pt x="1588437" y="107863"/>
                      </a:cubicBezTo>
                      <a:cubicBezTo>
                        <a:pt x="1582486" y="107839"/>
                        <a:pt x="1577020" y="106349"/>
                        <a:pt x="1572040" y="103392"/>
                      </a:cubicBezTo>
                      <a:cubicBezTo>
                        <a:pt x="1567059" y="100436"/>
                        <a:pt x="1563057" y="96161"/>
                        <a:pt x="1560034" y="90567"/>
                      </a:cubicBezTo>
                      <a:cubicBezTo>
                        <a:pt x="1557010" y="84972"/>
                        <a:pt x="1555457" y="78206"/>
                        <a:pt x="1555375" y="70267"/>
                      </a:cubicBezTo>
                      <a:cubicBezTo>
                        <a:pt x="1555457" y="62197"/>
                        <a:pt x="1557010" y="55337"/>
                        <a:pt x="1560034" y="49686"/>
                      </a:cubicBezTo>
                      <a:cubicBezTo>
                        <a:pt x="1563057" y="44035"/>
                        <a:pt x="1567059" y="39725"/>
                        <a:pt x="1572040" y="36756"/>
                      </a:cubicBezTo>
                      <a:cubicBezTo>
                        <a:pt x="1577020" y="33788"/>
                        <a:pt x="1582486" y="32293"/>
                        <a:pt x="1588437" y="32271"/>
                      </a:cubicBezTo>
                      <a:close/>
                      <a:moveTo>
                        <a:pt x="1416054" y="32271"/>
                      </a:moveTo>
                      <a:cubicBezTo>
                        <a:pt x="1425117" y="32375"/>
                        <a:pt x="1432100" y="35396"/>
                        <a:pt x="1437006" y="41333"/>
                      </a:cubicBezTo>
                      <a:cubicBezTo>
                        <a:pt x="1441910" y="47270"/>
                        <a:pt x="1444392" y="55494"/>
                        <a:pt x="1444449" y="66005"/>
                      </a:cubicBezTo>
                      <a:cubicBezTo>
                        <a:pt x="1444452" y="67217"/>
                        <a:pt x="1444413" y="68387"/>
                        <a:pt x="1444333" y="69515"/>
                      </a:cubicBezTo>
                      <a:cubicBezTo>
                        <a:pt x="1444252" y="70643"/>
                        <a:pt x="1444114" y="71647"/>
                        <a:pt x="1443917" y="72526"/>
                      </a:cubicBezTo>
                      <a:lnTo>
                        <a:pt x="1394710" y="72526"/>
                      </a:lnTo>
                      <a:cubicBezTo>
                        <a:pt x="1395129" y="80643"/>
                        <a:pt x="1397525" y="87092"/>
                        <a:pt x="1401897" y="91873"/>
                      </a:cubicBezTo>
                      <a:cubicBezTo>
                        <a:pt x="1406269" y="96655"/>
                        <a:pt x="1412100" y="99101"/>
                        <a:pt x="1419390" y="99212"/>
                      </a:cubicBezTo>
                      <a:cubicBezTo>
                        <a:pt x="1422911" y="99193"/>
                        <a:pt x="1426174" y="98665"/>
                        <a:pt x="1429177" y="97628"/>
                      </a:cubicBezTo>
                      <a:cubicBezTo>
                        <a:pt x="1432181" y="96591"/>
                        <a:pt x="1435009" y="95162"/>
                        <a:pt x="1437660" y="93341"/>
                      </a:cubicBezTo>
                      <a:lnTo>
                        <a:pt x="1441654" y="100543"/>
                      </a:lnTo>
                      <a:cubicBezTo>
                        <a:pt x="1438558" y="102595"/>
                        <a:pt x="1435094" y="104314"/>
                        <a:pt x="1431260" y="105701"/>
                      </a:cubicBezTo>
                      <a:cubicBezTo>
                        <a:pt x="1427427" y="107087"/>
                        <a:pt x="1423025" y="107808"/>
                        <a:pt x="1418056" y="107863"/>
                      </a:cubicBezTo>
                      <a:cubicBezTo>
                        <a:pt x="1411670" y="107836"/>
                        <a:pt x="1405914" y="106336"/>
                        <a:pt x="1400788" y="103362"/>
                      </a:cubicBezTo>
                      <a:cubicBezTo>
                        <a:pt x="1395660" y="100388"/>
                        <a:pt x="1391586" y="96103"/>
                        <a:pt x="1388564" y="90506"/>
                      </a:cubicBezTo>
                      <a:cubicBezTo>
                        <a:pt x="1385542" y="84908"/>
                        <a:pt x="1383995" y="78161"/>
                        <a:pt x="1383925" y="70263"/>
                      </a:cubicBezTo>
                      <a:cubicBezTo>
                        <a:pt x="1384015" y="62406"/>
                        <a:pt x="1385566" y="55645"/>
                        <a:pt x="1388579" y="49982"/>
                      </a:cubicBezTo>
                      <a:cubicBezTo>
                        <a:pt x="1391591" y="44319"/>
                        <a:pt x="1395522" y="39960"/>
                        <a:pt x="1400372" y="36905"/>
                      </a:cubicBezTo>
                      <a:cubicBezTo>
                        <a:pt x="1405223" y="33850"/>
                        <a:pt x="1410450" y="32305"/>
                        <a:pt x="1416054" y="32271"/>
                      </a:cubicBezTo>
                      <a:close/>
                      <a:moveTo>
                        <a:pt x="1299164" y="32271"/>
                      </a:moveTo>
                      <a:cubicBezTo>
                        <a:pt x="1308592" y="32414"/>
                        <a:pt x="1315742" y="35757"/>
                        <a:pt x="1320614" y="42298"/>
                      </a:cubicBezTo>
                      <a:cubicBezTo>
                        <a:pt x="1325486" y="48840"/>
                        <a:pt x="1327934" y="57718"/>
                        <a:pt x="1327958" y="68933"/>
                      </a:cubicBezTo>
                      <a:cubicBezTo>
                        <a:pt x="1327879" y="77182"/>
                        <a:pt x="1326395" y="84203"/>
                        <a:pt x="1323507" y="89994"/>
                      </a:cubicBezTo>
                      <a:cubicBezTo>
                        <a:pt x="1320619" y="95785"/>
                        <a:pt x="1316805" y="100205"/>
                        <a:pt x="1312064" y="103254"/>
                      </a:cubicBezTo>
                      <a:cubicBezTo>
                        <a:pt x="1307324" y="106303"/>
                        <a:pt x="1302134" y="107840"/>
                        <a:pt x="1296496" y="107863"/>
                      </a:cubicBezTo>
                      <a:cubicBezTo>
                        <a:pt x="1293158" y="107847"/>
                        <a:pt x="1289795" y="107115"/>
                        <a:pt x="1286407" y="105667"/>
                      </a:cubicBezTo>
                      <a:cubicBezTo>
                        <a:pt x="1283020" y="104220"/>
                        <a:pt x="1279623" y="102156"/>
                        <a:pt x="1276219" y="99478"/>
                      </a:cubicBezTo>
                      <a:lnTo>
                        <a:pt x="1276485" y="112131"/>
                      </a:lnTo>
                      <a:lnTo>
                        <a:pt x="1276485" y="137067"/>
                      </a:lnTo>
                      <a:lnTo>
                        <a:pt x="1265701" y="137067"/>
                      </a:lnTo>
                      <a:lnTo>
                        <a:pt x="1265701" y="34137"/>
                      </a:lnTo>
                      <a:lnTo>
                        <a:pt x="1274488" y="34137"/>
                      </a:lnTo>
                      <a:lnTo>
                        <a:pt x="1275553" y="42522"/>
                      </a:lnTo>
                      <a:lnTo>
                        <a:pt x="1275953" y="42522"/>
                      </a:lnTo>
                      <a:cubicBezTo>
                        <a:pt x="1279312" y="39765"/>
                        <a:pt x="1282964" y="37390"/>
                        <a:pt x="1286908" y="35399"/>
                      </a:cubicBezTo>
                      <a:cubicBezTo>
                        <a:pt x="1290851" y="33408"/>
                        <a:pt x="1294937" y="32365"/>
                        <a:pt x="1299164" y="32271"/>
                      </a:cubicBezTo>
                      <a:close/>
                      <a:moveTo>
                        <a:pt x="1174541" y="32271"/>
                      </a:moveTo>
                      <a:cubicBezTo>
                        <a:pt x="1180096" y="32320"/>
                        <a:pt x="1184458" y="33585"/>
                        <a:pt x="1187625" y="36065"/>
                      </a:cubicBezTo>
                      <a:cubicBezTo>
                        <a:pt x="1190793" y="38545"/>
                        <a:pt x="1193052" y="41942"/>
                        <a:pt x="1194402" y="46256"/>
                      </a:cubicBezTo>
                      <a:cubicBezTo>
                        <a:pt x="1198244" y="42059"/>
                        <a:pt x="1202129" y="38695"/>
                        <a:pt x="1206056" y="36165"/>
                      </a:cubicBezTo>
                      <a:cubicBezTo>
                        <a:pt x="1209983" y="33635"/>
                        <a:pt x="1214102" y="32337"/>
                        <a:pt x="1218413" y="32271"/>
                      </a:cubicBezTo>
                      <a:cubicBezTo>
                        <a:pt x="1225741" y="32292"/>
                        <a:pt x="1231218" y="34678"/>
                        <a:pt x="1234843" y="39430"/>
                      </a:cubicBezTo>
                      <a:cubicBezTo>
                        <a:pt x="1238468" y="44181"/>
                        <a:pt x="1240277" y="51168"/>
                        <a:pt x="1240271" y="60391"/>
                      </a:cubicBezTo>
                      <a:lnTo>
                        <a:pt x="1240271" y="106130"/>
                      </a:lnTo>
                      <a:lnTo>
                        <a:pt x="1229353" y="106130"/>
                      </a:lnTo>
                      <a:lnTo>
                        <a:pt x="1229353" y="61724"/>
                      </a:lnTo>
                      <a:cubicBezTo>
                        <a:pt x="1229370" y="54823"/>
                        <a:pt x="1228236" y="49756"/>
                        <a:pt x="1225951" y="46522"/>
                      </a:cubicBezTo>
                      <a:cubicBezTo>
                        <a:pt x="1223666" y="43289"/>
                        <a:pt x="1220131" y="41688"/>
                        <a:pt x="1215344" y="41722"/>
                      </a:cubicBezTo>
                      <a:cubicBezTo>
                        <a:pt x="1212420" y="41719"/>
                        <a:pt x="1209396" y="42691"/>
                        <a:pt x="1206272" y="44639"/>
                      </a:cubicBezTo>
                      <a:cubicBezTo>
                        <a:pt x="1203148" y="46586"/>
                        <a:pt x="1199857" y="49526"/>
                        <a:pt x="1196399" y="53457"/>
                      </a:cubicBezTo>
                      <a:lnTo>
                        <a:pt x="1196399" y="106130"/>
                      </a:lnTo>
                      <a:lnTo>
                        <a:pt x="1185614" y="106130"/>
                      </a:lnTo>
                      <a:lnTo>
                        <a:pt x="1185614" y="61724"/>
                      </a:lnTo>
                      <a:cubicBezTo>
                        <a:pt x="1185634" y="54823"/>
                        <a:pt x="1184494" y="49756"/>
                        <a:pt x="1182196" y="46522"/>
                      </a:cubicBezTo>
                      <a:cubicBezTo>
                        <a:pt x="1179897" y="43289"/>
                        <a:pt x="1176322" y="41688"/>
                        <a:pt x="1171472" y="41722"/>
                      </a:cubicBezTo>
                      <a:cubicBezTo>
                        <a:pt x="1168662" y="41719"/>
                        <a:pt x="1165677" y="42691"/>
                        <a:pt x="1162516" y="44639"/>
                      </a:cubicBezTo>
                      <a:cubicBezTo>
                        <a:pt x="1159356" y="46586"/>
                        <a:pt x="1156071" y="49526"/>
                        <a:pt x="1152660" y="53457"/>
                      </a:cubicBezTo>
                      <a:lnTo>
                        <a:pt x="1152660" y="106130"/>
                      </a:lnTo>
                      <a:lnTo>
                        <a:pt x="1141876" y="106130"/>
                      </a:lnTo>
                      <a:lnTo>
                        <a:pt x="1141876" y="34137"/>
                      </a:lnTo>
                      <a:lnTo>
                        <a:pt x="1150663" y="34137"/>
                      </a:lnTo>
                      <a:lnTo>
                        <a:pt x="1151728" y="44789"/>
                      </a:lnTo>
                      <a:lnTo>
                        <a:pt x="1152128" y="44789"/>
                      </a:lnTo>
                      <a:cubicBezTo>
                        <a:pt x="1155279" y="41236"/>
                        <a:pt x="1158748" y="38284"/>
                        <a:pt x="1162533" y="35932"/>
                      </a:cubicBezTo>
                      <a:cubicBezTo>
                        <a:pt x="1166319" y="33580"/>
                        <a:pt x="1170321" y="32359"/>
                        <a:pt x="1174541" y="32271"/>
                      </a:cubicBezTo>
                      <a:close/>
                      <a:moveTo>
                        <a:pt x="1092072" y="32271"/>
                      </a:moveTo>
                      <a:cubicBezTo>
                        <a:pt x="1100732" y="32403"/>
                        <a:pt x="1106981" y="35101"/>
                        <a:pt x="1110820" y="40363"/>
                      </a:cubicBezTo>
                      <a:cubicBezTo>
                        <a:pt x="1114659" y="45626"/>
                        <a:pt x="1116541" y="52657"/>
                        <a:pt x="1116465" y="61458"/>
                      </a:cubicBezTo>
                      <a:lnTo>
                        <a:pt x="1116465" y="106130"/>
                      </a:lnTo>
                      <a:lnTo>
                        <a:pt x="1107545" y="106130"/>
                      </a:lnTo>
                      <a:lnTo>
                        <a:pt x="1106613" y="97345"/>
                      </a:lnTo>
                      <a:lnTo>
                        <a:pt x="1106213" y="97345"/>
                      </a:lnTo>
                      <a:cubicBezTo>
                        <a:pt x="1102734" y="100347"/>
                        <a:pt x="1098954" y="102832"/>
                        <a:pt x="1094874" y="104802"/>
                      </a:cubicBezTo>
                      <a:cubicBezTo>
                        <a:pt x="1090794" y="106771"/>
                        <a:pt x="1086480" y="107791"/>
                        <a:pt x="1081933" y="107863"/>
                      </a:cubicBezTo>
                      <a:cubicBezTo>
                        <a:pt x="1075867" y="107836"/>
                        <a:pt x="1070896" y="106093"/>
                        <a:pt x="1067019" y="102634"/>
                      </a:cubicBezTo>
                      <a:cubicBezTo>
                        <a:pt x="1063142" y="99175"/>
                        <a:pt x="1061138" y="94162"/>
                        <a:pt x="1061008" y="87594"/>
                      </a:cubicBezTo>
                      <a:cubicBezTo>
                        <a:pt x="1060935" y="79804"/>
                        <a:pt x="1064512" y="73781"/>
                        <a:pt x="1071737" y="69525"/>
                      </a:cubicBezTo>
                      <a:cubicBezTo>
                        <a:pt x="1078963" y="65269"/>
                        <a:pt x="1090278" y="62313"/>
                        <a:pt x="1105681" y="60657"/>
                      </a:cubicBezTo>
                      <a:cubicBezTo>
                        <a:pt x="1105875" y="55593"/>
                        <a:pt x="1104886" y="51153"/>
                        <a:pt x="1102712" y="47339"/>
                      </a:cubicBezTo>
                      <a:cubicBezTo>
                        <a:pt x="1100539" y="43525"/>
                        <a:pt x="1096414" y="41519"/>
                        <a:pt x="1090338" y="41322"/>
                      </a:cubicBezTo>
                      <a:cubicBezTo>
                        <a:pt x="1085974" y="41413"/>
                        <a:pt x="1081927" y="42263"/>
                        <a:pt x="1078198" y="43872"/>
                      </a:cubicBezTo>
                      <a:cubicBezTo>
                        <a:pt x="1074468" y="45481"/>
                        <a:pt x="1071224" y="47297"/>
                        <a:pt x="1068464" y="49323"/>
                      </a:cubicBezTo>
                      <a:lnTo>
                        <a:pt x="1064070" y="41722"/>
                      </a:lnTo>
                      <a:cubicBezTo>
                        <a:pt x="1067249" y="39522"/>
                        <a:pt x="1071248" y="37431"/>
                        <a:pt x="1076065" y="35449"/>
                      </a:cubicBezTo>
                      <a:cubicBezTo>
                        <a:pt x="1080883" y="33466"/>
                        <a:pt x="1086218" y="32406"/>
                        <a:pt x="1092072" y="32271"/>
                      </a:cubicBezTo>
                      <a:close/>
                      <a:moveTo>
                        <a:pt x="351845" y="32271"/>
                      </a:moveTo>
                      <a:cubicBezTo>
                        <a:pt x="356151" y="32329"/>
                        <a:pt x="360180" y="33111"/>
                        <a:pt x="363933" y="34616"/>
                      </a:cubicBezTo>
                      <a:cubicBezTo>
                        <a:pt x="367686" y="36122"/>
                        <a:pt x="370945" y="38002"/>
                        <a:pt x="373710" y="40256"/>
                      </a:cubicBezTo>
                      <a:lnTo>
                        <a:pt x="368518" y="47324"/>
                      </a:lnTo>
                      <a:cubicBezTo>
                        <a:pt x="366074" y="45482"/>
                        <a:pt x="363497" y="43964"/>
                        <a:pt x="360784" y="42772"/>
                      </a:cubicBezTo>
                      <a:cubicBezTo>
                        <a:pt x="358072" y="41580"/>
                        <a:pt x="355092" y="40963"/>
                        <a:pt x="351845" y="40922"/>
                      </a:cubicBezTo>
                      <a:cubicBezTo>
                        <a:pt x="347058" y="41011"/>
                        <a:pt x="343522" y="42100"/>
                        <a:pt x="341237" y="44190"/>
                      </a:cubicBezTo>
                      <a:cubicBezTo>
                        <a:pt x="338952" y="46279"/>
                        <a:pt x="337818" y="48836"/>
                        <a:pt x="337835" y="51859"/>
                      </a:cubicBezTo>
                      <a:cubicBezTo>
                        <a:pt x="337996" y="55366"/>
                        <a:pt x="339675" y="58056"/>
                        <a:pt x="342872" y="59929"/>
                      </a:cubicBezTo>
                      <a:cubicBezTo>
                        <a:pt x="346069" y="61802"/>
                        <a:pt x="349816" y="63425"/>
                        <a:pt x="354113" y="64798"/>
                      </a:cubicBezTo>
                      <a:cubicBezTo>
                        <a:pt x="357707" y="66117"/>
                        <a:pt x="361192" y="67614"/>
                        <a:pt x="364569" y="69289"/>
                      </a:cubicBezTo>
                      <a:cubicBezTo>
                        <a:pt x="367947" y="70963"/>
                        <a:pt x="370738" y="73172"/>
                        <a:pt x="372944" y="75914"/>
                      </a:cubicBezTo>
                      <a:cubicBezTo>
                        <a:pt x="375151" y="78656"/>
                        <a:pt x="376293" y="82287"/>
                        <a:pt x="376373" y="86807"/>
                      </a:cubicBezTo>
                      <a:cubicBezTo>
                        <a:pt x="376343" y="92703"/>
                        <a:pt x="374140" y="97646"/>
                        <a:pt x="369762" y="101637"/>
                      </a:cubicBezTo>
                      <a:cubicBezTo>
                        <a:pt x="365384" y="105628"/>
                        <a:pt x="359012" y="107703"/>
                        <a:pt x="350644" y="107863"/>
                      </a:cubicBezTo>
                      <a:cubicBezTo>
                        <a:pt x="345458" y="107802"/>
                        <a:pt x="340557" y="106860"/>
                        <a:pt x="335943" y="105035"/>
                      </a:cubicBezTo>
                      <a:cubicBezTo>
                        <a:pt x="331328" y="103210"/>
                        <a:pt x="327297" y="100869"/>
                        <a:pt x="323850" y="98012"/>
                      </a:cubicBezTo>
                      <a:lnTo>
                        <a:pt x="329314" y="90675"/>
                      </a:lnTo>
                      <a:cubicBezTo>
                        <a:pt x="332390" y="93313"/>
                        <a:pt x="335660" y="95408"/>
                        <a:pt x="339123" y="96961"/>
                      </a:cubicBezTo>
                      <a:cubicBezTo>
                        <a:pt x="342587" y="98515"/>
                        <a:pt x="346561" y="99309"/>
                        <a:pt x="351044" y="99346"/>
                      </a:cubicBezTo>
                      <a:cubicBezTo>
                        <a:pt x="356045" y="99262"/>
                        <a:pt x="359787" y="98095"/>
                        <a:pt x="362269" y="95844"/>
                      </a:cubicBezTo>
                      <a:cubicBezTo>
                        <a:pt x="364751" y="93593"/>
                        <a:pt x="365991" y="90759"/>
                        <a:pt x="365988" y="87341"/>
                      </a:cubicBezTo>
                      <a:cubicBezTo>
                        <a:pt x="365797" y="83550"/>
                        <a:pt x="364012" y="80593"/>
                        <a:pt x="360635" y="78470"/>
                      </a:cubicBezTo>
                      <a:cubicBezTo>
                        <a:pt x="357257" y="76347"/>
                        <a:pt x="353438" y="74591"/>
                        <a:pt x="349176" y="73201"/>
                      </a:cubicBezTo>
                      <a:cubicBezTo>
                        <a:pt x="345674" y="71996"/>
                        <a:pt x="342274" y="70553"/>
                        <a:pt x="338977" y="68874"/>
                      </a:cubicBezTo>
                      <a:cubicBezTo>
                        <a:pt x="335681" y="67194"/>
                        <a:pt x="332955" y="65040"/>
                        <a:pt x="330800" y="62412"/>
                      </a:cubicBezTo>
                      <a:cubicBezTo>
                        <a:pt x="328645" y="59784"/>
                        <a:pt x="327528" y="56444"/>
                        <a:pt x="327450" y="52393"/>
                      </a:cubicBezTo>
                      <a:cubicBezTo>
                        <a:pt x="327500" y="46652"/>
                        <a:pt x="329631" y="41898"/>
                        <a:pt x="333845" y="38130"/>
                      </a:cubicBezTo>
                      <a:cubicBezTo>
                        <a:pt x="338058" y="34362"/>
                        <a:pt x="344058" y="32409"/>
                        <a:pt x="351845" y="32271"/>
                      </a:cubicBezTo>
                      <a:close/>
                      <a:moveTo>
                        <a:pt x="218495" y="32271"/>
                      </a:moveTo>
                      <a:cubicBezTo>
                        <a:pt x="222801" y="32329"/>
                        <a:pt x="226830" y="33111"/>
                        <a:pt x="230583" y="34616"/>
                      </a:cubicBezTo>
                      <a:cubicBezTo>
                        <a:pt x="234336" y="36122"/>
                        <a:pt x="237595" y="38002"/>
                        <a:pt x="240360" y="40256"/>
                      </a:cubicBezTo>
                      <a:lnTo>
                        <a:pt x="235168" y="47324"/>
                      </a:lnTo>
                      <a:cubicBezTo>
                        <a:pt x="232725" y="45482"/>
                        <a:pt x="230147" y="43964"/>
                        <a:pt x="227434" y="42772"/>
                      </a:cubicBezTo>
                      <a:cubicBezTo>
                        <a:pt x="224722" y="41580"/>
                        <a:pt x="221742" y="40963"/>
                        <a:pt x="218495" y="40922"/>
                      </a:cubicBezTo>
                      <a:cubicBezTo>
                        <a:pt x="213708" y="41011"/>
                        <a:pt x="210172" y="42100"/>
                        <a:pt x="207887" y="44190"/>
                      </a:cubicBezTo>
                      <a:cubicBezTo>
                        <a:pt x="205602" y="46279"/>
                        <a:pt x="204468" y="48836"/>
                        <a:pt x="204485" y="51859"/>
                      </a:cubicBezTo>
                      <a:cubicBezTo>
                        <a:pt x="204646" y="55366"/>
                        <a:pt x="206325" y="58056"/>
                        <a:pt x="209522" y="59929"/>
                      </a:cubicBezTo>
                      <a:cubicBezTo>
                        <a:pt x="212719" y="61802"/>
                        <a:pt x="216466" y="63425"/>
                        <a:pt x="220763" y="64798"/>
                      </a:cubicBezTo>
                      <a:cubicBezTo>
                        <a:pt x="224357" y="66117"/>
                        <a:pt x="227842" y="67614"/>
                        <a:pt x="231219" y="69289"/>
                      </a:cubicBezTo>
                      <a:cubicBezTo>
                        <a:pt x="234597" y="70963"/>
                        <a:pt x="237388" y="73172"/>
                        <a:pt x="239594" y="75914"/>
                      </a:cubicBezTo>
                      <a:cubicBezTo>
                        <a:pt x="241801" y="78656"/>
                        <a:pt x="242943" y="82287"/>
                        <a:pt x="243023" y="86807"/>
                      </a:cubicBezTo>
                      <a:cubicBezTo>
                        <a:pt x="242993" y="92703"/>
                        <a:pt x="240790" y="97646"/>
                        <a:pt x="236412" y="101637"/>
                      </a:cubicBezTo>
                      <a:cubicBezTo>
                        <a:pt x="232034" y="105628"/>
                        <a:pt x="225662" y="107703"/>
                        <a:pt x="217294" y="107863"/>
                      </a:cubicBezTo>
                      <a:cubicBezTo>
                        <a:pt x="212108" y="107802"/>
                        <a:pt x="207207" y="106860"/>
                        <a:pt x="202593" y="105035"/>
                      </a:cubicBezTo>
                      <a:cubicBezTo>
                        <a:pt x="197978" y="103210"/>
                        <a:pt x="193947" y="100869"/>
                        <a:pt x="190500" y="98012"/>
                      </a:cubicBezTo>
                      <a:lnTo>
                        <a:pt x="195964" y="90675"/>
                      </a:lnTo>
                      <a:cubicBezTo>
                        <a:pt x="199040" y="93313"/>
                        <a:pt x="202310" y="95408"/>
                        <a:pt x="205773" y="96961"/>
                      </a:cubicBezTo>
                      <a:cubicBezTo>
                        <a:pt x="209237" y="98515"/>
                        <a:pt x="213211" y="99309"/>
                        <a:pt x="217694" y="99346"/>
                      </a:cubicBezTo>
                      <a:cubicBezTo>
                        <a:pt x="222695" y="99262"/>
                        <a:pt x="226437" y="98095"/>
                        <a:pt x="228919" y="95844"/>
                      </a:cubicBezTo>
                      <a:cubicBezTo>
                        <a:pt x="231401" y="93593"/>
                        <a:pt x="232641" y="90759"/>
                        <a:pt x="232638" y="87341"/>
                      </a:cubicBezTo>
                      <a:cubicBezTo>
                        <a:pt x="232447" y="83550"/>
                        <a:pt x="230662" y="80593"/>
                        <a:pt x="227285" y="78470"/>
                      </a:cubicBezTo>
                      <a:cubicBezTo>
                        <a:pt x="223907" y="76347"/>
                        <a:pt x="220088" y="74591"/>
                        <a:pt x="215826" y="73201"/>
                      </a:cubicBezTo>
                      <a:cubicBezTo>
                        <a:pt x="212324" y="71996"/>
                        <a:pt x="208924" y="70553"/>
                        <a:pt x="205627" y="68874"/>
                      </a:cubicBezTo>
                      <a:cubicBezTo>
                        <a:pt x="202331" y="67194"/>
                        <a:pt x="199605" y="65040"/>
                        <a:pt x="197450" y="62412"/>
                      </a:cubicBezTo>
                      <a:cubicBezTo>
                        <a:pt x="195295" y="59784"/>
                        <a:pt x="194178" y="56444"/>
                        <a:pt x="194100" y="52393"/>
                      </a:cubicBezTo>
                      <a:cubicBezTo>
                        <a:pt x="194150" y="46652"/>
                        <a:pt x="196281" y="41898"/>
                        <a:pt x="200495" y="38130"/>
                      </a:cubicBezTo>
                      <a:cubicBezTo>
                        <a:pt x="204708" y="34362"/>
                        <a:pt x="210708" y="32409"/>
                        <a:pt x="218495" y="32271"/>
                      </a:cubicBezTo>
                      <a:close/>
                      <a:moveTo>
                        <a:pt x="454429" y="17719"/>
                      </a:moveTo>
                      <a:cubicBezTo>
                        <a:pt x="452838" y="23483"/>
                        <a:pt x="451221" y="29063"/>
                        <a:pt x="449580" y="34460"/>
                      </a:cubicBezTo>
                      <a:cubicBezTo>
                        <a:pt x="447938" y="39857"/>
                        <a:pt x="446222" y="45304"/>
                        <a:pt x="444430" y="50801"/>
                      </a:cubicBezTo>
                      <a:lnTo>
                        <a:pt x="439364" y="66675"/>
                      </a:lnTo>
                      <a:lnTo>
                        <a:pt x="470161" y="66675"/>
                      </a:lnTo>
                      <a:lnTo>
                        <a:pt x="465095" y="50801"/>
                      </a:lnTo>
                      <a:cubicBezTo>
                        <a:pt x="463248" y="45296"/>
                        <a:pt x="461509" y="39832"/>
                        <a:pt x="459879" y="34410"/>
                      </a:cubicBezTo>
                      <a:cubicBezTo>
                        <a:pt x="458248" y="28988"/>
                        <a:pt x="456610" y="23424"/>
                        <a:pt x="454963" y="17719"/>
                      </a:cubicBezTo>
                      <a:close/>
                      <a:moveTo>
                        <a:pt x="2125410" y="17452"/>
                      </a:moveTo>
                      <a:lnTo>
                        <a:pt x="2125410" y="57607"/>
                      </a:lnTo>
                      <a:lnTo>
                        <a:pt x="2140352" y="57607"/>
                      </a:lnTo>
                      <a:cubicBezTo>
                        <a:pt x="2149273" y="57649"/>
                        <a:pt x="2155910" y="55998"/>
                        <a:pt x="2160262" y="52654"/>
                      </a:cubicBezTo>
                      <a:cubicBezTo>
                        <a:pt x="2164614" y="49311"/>
                        <a:pt x="2166782" y="44025"/>
                        <a:pt x="2166766" y="36796"/>
                      </a:cubicBezTo>
                      <a:cubicBezTo>
                        <a:pt x="2166760" y="29570"/>
                        <a:pt x="2164503" y="24511"/>
                        <a:pt x="2159995" y="21621"/>
                      </a:cubicBezTo>
                      <a:cubicBezTo>
                        <a:pt x="2155487" y="18731"/>
                        <a:pt x="2148762" y="17341"/>
                        <a:pt x="2139818" y="17452"/>
                      </a:cubicBezTo>
                      <a:close/>
                      <a:moveTo>
                        <a:pt x="1734886" y="17452"/>
                      </a:moveTo>
                      <a:lnTo>
                        <a:pt x="1734886" y="57607"/>
                      </a:lnTo>
                      <a:lnTo>
                        <a:pt x="1749827" y="57607"/>
                      </a:lnTo>
                      <a:cubicBezTo>
                        <a:pt x="1758748" y="57649"/>
                        <a:pt x="1765385" y="55998"/>
                        <a:pt x="1769737" y="52654"/>
                      </a:cubicBezTo>
                      <a:cubicBezTo>
                        <a:pt x="1774090" y="49311"/>
                        <a:pt x="1776257" y="44025"/>
                        <a:pt x="1776241" y="36796"/>
                      </a:cubicBezTo>
                      <a:cubicBezTo>
                        <a:pt x="1776235" y="29570"/>
                        <a:pt x="1773978" y="24511"/>
                        <a:pt x="1769470" y="21621"/>
                      </a:cubicBezTo>
                      <a:cubicBezTo>
                        <a:pt x="1764962" y="18731"/>
                        <a:pt x="1758236" y="17341"/>
                        <a:pt x="1749293" y="17452"/>
                      </a:cubicBezTo>
                      <a:close/>
                      <a:moveTo>
                        <a:pt x="835372" y="16519"/>
                      </a:moveTo>
                      <a:cubicBezTo>
                        <a:pt x="826249" y="16644"/>
                        <a:pt x="819018" y="20262"/>
                        <a:pt x="813680" y="27372"/>
                      </a:cubicBezTo>
                      <a:cubicBezTo>
                        <a:pt x="808342" y="34483"/>
                        <a:pt x="805613" y="44336"/>
                        <a:pt x="805493" y="56932"/>
                      </a:cubicBezTo>
                      <a:cubicBezTo>
                        <a:pt x="805613" y="69620"/>
                        <a:pt x="808342" y="79623"/>
                        <a:pt x="813680" y="86942"/>
                      </a:cubicBezTo>
                      <a:cubicBezTo>
                        <a:pt x="819018" y="94261"/>
                        <a:pt x="826249" y="97995"/>
                        <a:pt x="835372" y="98145"/>
                      </a:cubicBezTo>
                      <a:cubicBezTo>
                        <a:pt x="844559" y="97995"/>
                        <a:pt x="851829" y="94261"/>
                        <a:pt x="857181" y="86942"/>
                      </a:cubicBezTo>
                      <a:cubicBezTo>
                        <a:pt x="862533" y="79623"/>
                        <a:pt x="865267" y="69620"/>
                        <a:pt x="865384" y="56932"/>
                      </a:cubicBezTo>
                      <a:cubicBezTo>
                        <a:pt x="865267" y="44336"/>
                        <a:pt x="862533" y="34483"/>
                        <a:pt x="857181" y="27372"/>
                      </a:cubicBezTo>
                      <a:cubicBezTo>
                        <a:pt x="851829" y="20262"/>
                        <a:pt x="844559" y="16644"/>
                        <a:pt x="835372" y="16519"/>
                      </a:cubicBezTo>
                      <a:close/>
                      <a:moveTo>
                        <a:pt x="644872" y="16519"/>
                      </a:moveTo>
                      <a:cubicBezTo>
                        <a:pt x="635749" y="16644"/>
                        <a:pt x="628518" y="20262"/>
                        <a:pt x="623180" y="27372"/>
                      </a:cubicBezTo>
                      <a:cubicBezTo>
                        <a:pt x="617842" y="34483"/>
                        <a:pt x="615113" y="44336"/>
                        <a:pt x="614993" y="56932"/>
                      </a:cubicBezTo>
                      <a:cubicBezTo>
                        <a:pt x="615113" y="69620"/>
                        <a:pt x="617842" y="79623"/>
                        <a:pt x="623180" y="86942"/>
                      </a:cubicBezTo>
                      <a:cubicBezTo>
                        <a:pt x="628518" y="94261"/>
                        <a:pt x="635749" y="97995"/>
                        <a:pt x="644872" y="98145"/>
                      </a:cubicBezTo>
                      <a:cubicBezTo>
                        <a:pt x="654059" y="97995"/>
                        <a:pt x="661329" y="94261"/>
                        <a:pt x="666681" y="86942"/>
                      </a:cubicBezTo>
                      <a:cubicBezTo>
                        <a:pt x="672033" y="79623"/>
                        <a:pt x="674767" y="69620"/>
                        <a:pt x="674884" y="56932"/>
                      </a:cubicBezTo>
                      <a:cubicBezTo>
                        <a:pt x="674767" y="44336"/>
                        <a:pt x="672033" y="34483"/>
                        <a:pt x="666681" y="27372"/>
                      </a:cubicBezTo>
                      <a:cubicBezTo>
                        <a:pt x="661329" y="20262"/>
                        <a:pt x="654059" y="16644"/>
                        <a:pt x="644872" y="16519"/>
                      </a:cubicBezTo>
                      <a:close/>
                      <a:moveTo>
                        <a:pt x="2955224" y="13735"/>
                      </a:moveTo>
                      <a:lnTo>
                        <a:pt x="2964410" y="13735"/>
                      </a:lnTo>
                      <a:lnTo>
                        <a:pt x="2964410" y="34137"/>
                      </a:lnTo>
                      <a:lnTo>
                        <a:pt x="2984280" y="34137"/>
                      </a:lnTo>
                      <a:lnTo>
                        <a:pt x="2984280" y="43055"/>
                      </a:lnTo>
                      <a:lnTo>
                        <a:pt x="2964410" y="43055"/>
                      </a:lnTo>
                      <a:lnTo>
                        <a:pt x="2964410" y="84806"/>
                      </a:lnTo>
                      <a:cubicBezTo>
                        <a:pt x="2964341" y="89247"/>
                        <a:pt x="2965147" y="92704"/>
                        <a:pt x="2966827" y="95177"/>
                      </a:cubicBezTo>
                      <a:cubicBezTo>
                        <a:pt x="2968508" y="97651"/>
                        <a:pt x="2971481" y="98907"/>
                        <a:pt x="2975745" y="98946"/>
                      </a:cubicBezTo>
                      <a:cubicBezTo>
                        <a:pt x="2977112" y="98926"/>
                        <a:pt x="2978545" y="98732"/>
                        <a:pt x="2980046" y="98362"/>
                      </a:cubicBezTo>
                      <a:cubicBezTo>
                        <a:pt x="2981546" y="97992"/>
                        <a:pt x="2982912" y="97564"/>
                        <a:pt x="2984146" y="97078"/>
                      </a:cubicBezTo>
                      <a:lnTo>
                        <a:pt x="2986280" y="105201"/>
                      </a:lnTo>
                      <a:cubicBezTo>
                        <a:pt x="2984246" y="105895"/>
                        <a:pt x="2982112" y="106505"/>
                        <a:pt x="2979879" y="107031"/>
                      </a:cubicBezTo>
                      <a:cubicBezTo>
                        <a:pt x="2977645" y="107558"/>
                        <a:pt x="2975512" y="107836"/>
                        <a:pt x="2973478" y="107863"/>
                      </a:cubicBezTo>
                      <a:cubicBezTo>
                        <a:pt x="2966063" y="107770"/>
                        <a:pt x="2960872" y="105628"/>
                        <a:pt x="2957905" y="101437"/>
                      </a:cubicBezTo>
                      <a:cubicBezTo>
                        <a:pt x="2954938" y="97246"/>
                        <a:pt x="2953512" y="91569"/>
                        <a:pt x="2953626" y="84406"/>
                      </a:cubicBezTo>
                      <a:lnTo>
                        <a:pt x="2953626" y="43055"/>
                      </a:lnTo>
                      <a:lnTo>
                        <a:pt x="2942691" y="43055"/>
                      </a:lnTo>
                      <a:lnTo>
                        <a:pt x="2942691" y="34803"/>
                      </a:lnTo>
                      <a:lnTo>
                        <a:pt x="2954025" y="34137"/>
                      </a:lnTo>
                      <a:close/>
                      <a:moveTo>
                        <a:pt x="2393248" y="13735"/>
                      </a:moveTo>
                      <a:lnTo>
                        <a:pt x="2402436" y="13735"/>
                      </a:lnTo>
                      <a:lnTo>
                        <a:pt x="2402436" y="34137"/>
                      </a:lnTo>
                      <a:lnTo>
                        <a:pt x="2422304" y="34137"/>
                      </a:lnTo>
                      <a:lnTo>
                        <a:pt x="2422304" y="43055"/>
                      </a:lnTo>
                      <a:lnTo>
                        <a:pt x="2402436" y="43055"/>
                      </a:lnTo>
                      <a:lnTo>
                        <a:pt x="2402436" y="84806"/>
                      </a:lnTo>
                      <a:cubicBezTo>
                        <a:pt x="2402366" y="89247"/>
                        <a:pt x="2403172" y="92704"/>
                        <a:pt x="2404852" y="95177"/>
                      </a:cubicBezTo>
                      <a:cubicBezTo>
                        <a:pt x="2406533" y="97651"/>
                        <a:pt x="2409506" y="98907"/>
                        <a:pt x="2413770" y="98946"/>
                      </a:cubicBezTo>
                      <a:cubicBezTo>
                        <a:pt x="2415137" y="98926"/>
                        <a:pt x="2416570" y="98732"/>
                        <a:pt x="2418071" y="98362"/>
                      </a:cubicBezTo>
                      <a:cubicBezTo>
                        <a:pt x="2419571" y="97992"/>
                        <a:pt x="2420938" y="97564"/>
                        <a:pt x="2422171" y="97078"/>
                      </a:cubicBezTo>
                      <a:lnTo>
                        <a:pt x="2424305" y="105201"/>
                      </a:lnTo>
                      <a:cubicBezTo>
                        <a:pt x="2422271" y="105895"/>
                        <a:pt x="2420138" y="106505"/>
                        <a:pt x="2417904" y="107031"/>
                      </a:cubicBezTo>
                      <a:cubicBezTo>
                        <a:pt x="2415670" y="107558"/>
                        <a:pt x="2413537" y="107836"/>
                        <a:pt x="2411503" y="107863"/>
                      </a:cubicBezTo>
                      <a:cubicBezTo>
                        <a:pt x="2404088" y="107770"/>
                        <a:pt x="2398896" y="105628"/>
                        <a:pt x="2395930" y="101437"/>
                      </a:cubicBezTo>
                      <a:cubicBezTo>
                        <a:pt x="2392963" y="97246"/>
                        <a:pt x="2391537" y="91569"/>
                        <a:pt x="2391651" y="84406"/>
                      </a:cubicBezTo>
                      <a:lnTo>
                        <a:pt x="2391651" y="43055"/>
                      </a:lnTo>
                      <a:lnTo>
                        <a:pt x="2380716" y="43055"/>
                      </a:lnTo>
                      <a:lnTo>
                        <a:pt x="2380716" y="34803"/>
                      </a:lnTo>
                      <a:lnTo>
                        <a:pt x="2392050" y="34137"/>
                      </a:lnTo>
                      <a:close/>
                      <a:moveTo>
                        <a:pt x="2466974" y="8534"/>
                      </a:moveTo>
                      <a:lnTo>
                        <a:pt x="2537767" y="8534"/>
                      </a:lnTo>
                      <a:lnTo>
                        <a:pt x="2537767" y="17852"/>
                      </a:lnTo>
                      <a:lnTo>
                        <a:pt x="2507896" y="17852"/>
                      </a:lnTo>
                      <a:lnTo>
                        <a:pt x="2507896" y="106130"/>
                      </a:lnTo>
                      <a:lnTo>
                        <a:pt x="2496711" y="106130"/>
                      </a:lnTo>
                      <a:lnTo>
                        <a:pt x="2496711" y="17852"/>
                      </a:lnTo>
                      <a:lnTo>
                        <a:pt x="2466974" y="17852"/>
                      </a:lnTo>
                      <a:close/>
                      <a:moveTo>
                        <a:pt x="2114359" y="8534"/>
                      </a:moveTo>
                      <a:lnTo>
                        <a:pt x="2141419" y="8534"/>
                      </a:lnTo>
                      <a:cubicBezTo>
                        <a:pt x="2152560" y="8403"/>
                        <a:pt x="2161355" y="10496"/>
                        <a:pt x="2167806" y="14812"/>
                      </a:cubicBezTo>
                      <a:cubicBezTo>
                        <a:pt x="2174256" y="19129"/>
                        <a:pt x="2177548" y="26457"/>
                        <a:pt x="2177684" y="36796"/>
                      </a:cubicBezTo>
                      <a:cubicBezTo>
                        <a:pt x="2177537" y="46912"/>
                        <a:pt x="2174267" y="54423"/>
                        <a:pt x="2167872" y="59331"/>
                      </a:cubicBezTo>
                      <a:cubicBezTo>
                        <a:pt x="2161478" y="64239"/>
                        <a:pt x="2152838" y="66681"/>
                        <a:pt x="2141952" y="66658"/>
                      </a:cubicBezTo>
                      <a:lnTo>
                        <a:pt x="2125410" y="66658"/>
                      </a:lnTo>
                      <a:lnTo>
                        <a:pt x="2125410" y="106130"/>
                      </a:lnTo>
                      <a:lnTo>
                        <a:pt x="2114359" y="106130"/>
                      </a:lnTo>
                      <a:close/>
                      <a:moveTo>
                        <a:pt x="1723834" y="8534"/>
                      </a:moveTo>
                      <a:lnTo>
                        <a:pt x="1750894" y="8534"/>
                      </a:lnTo>
                      <a:cubicBezTo>
                        <a:pt x="1762035" y="8403"/>
                        <a:pt x="1770830" y="10496"/>
                        <a:pt x="1777280" y="14812"/>
                      </a:cubicBezTo>
                      <a:cubicBezTo>
                        <a:pt x="1783731" y="19129"/>
                        <a:pt x="1787023" y="26457"/>
                        <a:pt x="1787159" y="36796"/>
                      </a:cubicBezTo>
                      <a:cubicBezTo>
                        <a:pt x="1787012" y="46912"/>
                        <a:pt x="1783742" y="54423"/>
                        <a:pt x="1777347" y="59331"/>
                      </a:cubicBezTo>
                      <a:cubicBezTo>
                        <a:pt x="1770953" y="64239"/>
                        <a:pt x="1762313" y="66681"/>
                        <a:pt x="1751428" y="66658"/>
                      </a:cubicBezTo>
                      <a:lnTo>
                        <a:pt x="1734886" y="66658"/>
                      </a:lnTo>
                      <a:lnTo>
                        <a:pt x="1734886" y="106130"/>
                      </a:lnTo>
                      <a:lnTo>
                        <a:pt x="1723834" y="106130"/>
                      </a:lnTo>
                      <a:close/>
                      <a:moveTo>
                        <a:pt x="1485709" y="8534"/>
                      </a:moveTo>
                      <a:lnTo>
                        <a:pt x="1541166" y="8534"/>
                      </a:lnTo>
                      <a:lnTo>
                        <a:pt x="1541166" y="17852"/>
                      </a:lnTo>
                      <a:lnTo>
                        <a:pt x="1496760" y="17852"/>
                      </a:lnTo>
                      <a:lnTo>
                        <a:pt x="1496760" y="52273"/>
                      </a:lnTo>
                      <a:lnTo>
                        <a:pt x="1534365" y="52273"/>
                      </a:lnTo>
                      <a:lnTo>
                        <a:pt x="1534365" y="61591"/>
                      </a:lnTo>
                      <a:lnTo>
                        <a:pt x="1496760" y="61591"/>
                      </a:lnTo>
                      <a:lnTo>
                        <a:pt x="1496760" y="106130"/>
                      </a:lnTo>
                      <a:lnTo>
                        <a:pt x="1485709" y="106130"/>
                      </a:lnTo>
                      <a:close/>
                      <a:moveTo>
                        <a:pt x="923734" y="8534"/>
                      </a:moveTo>
                      <a:lnTo>
                        <a:pt x="979324" y="8534"/>
                      </a:lnTo>
                      <a:lnTo>
                        <a:pt x="979324" y="17852"/>
                      </a:lnTo>
                      <a:lnTo>
                        <a:pt x="934786" y="17852"/>
                      </a:lnTo>
                      <a:lnTo>
                        <a:pt x="934786" y="50006"/>
                      </a:lnTo>
                      <a:lnTo>
                        <a:pt x="972257" y="50006"/>
                      </a:lnTo>
                      <a:lnTo>
                        <a:pt x="972257" y="59324"/>
                      </a:lnTo>
                      <a:lnTo>
                        <a:pt x="934786" y="59324"/>
                      </a:lnTo>
                      <a:lnTo>
                        <a:pt x="934786" y="96812"/>
                      </a:lnTo>
                      <a:lnTo>
                        <a:pt x="980791" y="96812"/>
                      </a:lnTo>
                      <a:lnTo>
                        <a:pt x="980791" y="106130"/>
                      </a:lnTo>
                      <a:lnTo>
                        <a:pt x="923734" y="106130"/>
                      </a:lnTo>
                      <a:close/>
                      <a:moveTo>
                        <a:pt x="533209" y="8534"/>
                      </a:moveTo>
                      <a:lnTo>
                        <a:pt x="544261" y="8534"/>
                      </a:lnTo>
                      <a:lnTo>
                        <a:pt x="544261" y="96812"/>
                      </a:lnTo>
                      <a:lnTo>
                        <a:pt x="587333" y="96812"/>
                      </a:lnTo>
                      <a:lnTo>
                        <a:pt x="587333" y="106130"/>
                      </a:lnTo>
                      <a:lnTo>
                        <a:pt x="533209" y="106130"/>
                      </a:lnTo>
                      <a:close/>
                      <a:moveTo>
                        <a:pt x="448830" y="8534"/>
                      </a:moveTo>
                      <a:lnTo>
                        <a:pt x="460962" y="8534"/>
                      </a:lnTo>
                      <a:lnTo>
                        <a:pt x="494426" y="106130"/>
                      </a:lnTo>
                      <a:lnTo>
                        <a:pt x="482693" y="106130"/>
                      </a:lnTo>
                      <a:lnTo>
                        <a:pt x="472961" y="75326"/>
                      </a:lnTo>
                      <a:lnTo>
                        <a:pt x="436564" y="75326"/>
                      </a:lnTo>
                      <a:lnTo>
                        <a:pt x="426565" y="106130"/>
                      </a:lnTo>
                      <a:lnTo>
                        <a:pt x="415499" y="106130"/>
                      </a:lnTo>
                      <a:close/>
                      <a:moveTo>
                        <a:pt x="295084" y="8534"/>
                      </a:moveTo>
                      <a:lnTo>
                        <a:pt x="306136" y="8534"/>
                      </a:lnTo>
                      <a:lnTo>
                        <a:pt x="306136" y="106130"/>
                      </a:lnTo>
                      <a:lnTo>
                        <a:pt x="295084" y="106130"/>
                      </a:lnTo>
                      <a:close/>
                      <a:moveTo>
                        <a:pt x="0" y="8534"/>
                      </a:moveTo>
                      <a:lnTo>
                        <a:pt x="70792" y="8534"/>
                      </a:lnTo>
                      <a:lnTo>
                        <a:pt x="70792" y="17852"/>
                      </a:lnTo>
                      <a:lnTo>
                        <a:pt x="40922" y="17852"/>
                      </a:lnTo>
                      <a:lnTo>
                        <a:pt x="40922" y="106130"/>
                      </a:lnTo>
                      <a:lnTo>
                        <a:pt x="29737" y="106130"/>
                      </a:lnTo>
                      <a:lnTo>
                        <a:pt x="29737" y="17852"/>
                      </a:lnTo>
                      <a:lnTo>
                        <a:pt x="0" y="17852"/>
                      </a:lnTo>
                      <a:close/>
                      <a:moveTo>
                        <a:pt x="835372" y="6801"/>
                      </a:moveTo>
                      <a:cubicBezTo>
                        <a:pt x="847715" y="6947"/>
                        <a:pt x="857638" y="11418"/>
                        <a:pt x="865141" y="20213"/>
                      </a:cubicBezTo>
                      <a:cubicBezTo>
                        <a:pt x="872644" y="29007"/>
                        <a:pt x="876497" y="41247"/>
                        <a:pt x="876702" y="56932"/>
                      </a:cubicBezTo>
                      <a:cubicBezTo>
                        <a:pt x="876497" y="72709"/>
                        <a:pt x="872644" y="85098"/>
                        <a:pt x="865141" y="94102"/>
                      </a:cubicBezTo>
                      <a:cubicBezTo>
                        <a:pt x="857638" y="103105"/>
                        <a:pt x="847715" y="107692"/>
                        <a:pt x="835372" y="107863"/>
                      </a:cubicBezTo>
                      <a:cubicBezTo>
                        <a:pt x="823093" y="107692"/>
                        <a:pt x="813209" y="103105"/>
                        <a:pt x="805720" y="94102"/>
                      </a:cubicBezTo>
                      <a:cubicBezTo>
                        <a:pt x="798231" y="85098"/>
                        <a:pt x="794383" y="72709"/>
                        <a:pt x="794175" y="56932"/>
                      </a:cubicBezTo>
                      <a:cubicBezTo>
                        <a:pt x="794383" y="41247"/>
                        <a:pt x="798231" y="29007"/>
                        <a:pt x="805720" y="20213"/>
                      </a:cubicBezTo>
                      <a:cubicBezTo>
                        <a:pt x="813209" y="11418"/>
                        <a:pt x="823093" y="6947"/>
                        <a:pt x="835372" y="6801"/>
                      </a:cubicBezTo>
                      <a:close/>
                      <a:moveTo>
                        <a:pt x="743191" y="6801"/>
                      </a:moveTo>
                      <a:cubicBezTo>
                        <a:pt x="749897" y="6937"/>
                        <a:pt x="755526" y="8196"/>
                        <a:pt x="760077" y="10579"/>
                      </a:cubicBezTo>
                      <a:cubicBezTo>
                        <a:pt x="764629" y="12961"/>
                        <a:pt x="768288" y="15653"/>
                        <a:pt x="771053" y="18653"/>
                      </a:cubicBezTo>
                      <a:lnTo>
                        <a:pt x="764929" y="25857"/>
                      </a:lnTo>
                      <a:cubicBezTo>
                        <a:pt x="762511" y="23191"/>
                        <a:pt x="759583" y="20985"/>
                        <a:pt x="756146" y="19237"/>
                      </a:cubicBezTo>
                      <a:cubicBezTo>
                        <a:pt x="752709" y="17489"/>
                        <a:pt x="748480" y="16583"/>
                        <a:pt x="743458" y="16519"/>
                      </a:cubicBezTo>
                      <a:cubicBezTo>
                        <a:pt x="733203" y="16641"/>
                        <a:pt x="725133" y="20265"/>
                        <a:pt x="719247" y="27391"/>
                      </a:cubicBezTo>
                      <a:cubicBezTo>
                        <a:pt x="713361" y="34517"/>
                        <a:pt x="710360" y="44410"/>
                        <a:pt x="710243" y="57072"/>
                      </a:cubicBezTo>
                      <a:cubicBezTo>
                        <a:pt x="710302" y="69807"/>
                        <a:pt x="713186" y="79802"/>
                        <a:pt x="718897" y="87058"/>
                      </a:cubicBezTo>
                      <a:cubicBezTo>
                        <a:pt x="724608" y="94313"/>
                        <a:pt x="732795" y="98009"/>
                        <a:pt x="743458" y="98145"/>
                      </a:cubicBezTo>
                      <a:cubicBezTo>
                        <a:pt x="747190" y="98132"/>
                        <a:pt x="750697" y="97592"/>
                        <a:pt x="753979" y="96528"/>
                      </a:cubicBezTo>
                      <a:cubicBezTo>
                        <a:pt x="757261" y="95463"/>
                        <a:pt x="759935" y="93957"/>
                        <a:pt x="762000" y="92008"/>
                      </a:cubicBezTo>
                      <a:lnTo>
                        <a:pt x="762000" y="65325"/>
                      </a:lnTo>
                      <a:lnTo>
                        <a:pt x="740790" y="65325"/>
                      </a:lnTo>
                      <a:lnTo>
                        <a:pt x="740790" y="56140"/>
                      </a:lnTo>
                      <a:lnTo>
                        <a:pt x="772251" y="56140"/>
                      </a:lnTo>
                      <a:lnTo>
                        <a:pt x="772251" y="96678"/>
                      </a:lnTo>
                      <a:cubicBezTo>
                        <a:pt x="769086" y="99999"/>
                        <a:pt x="764962" y="102679"/>
                        <a:pt x="759877" y="104718"/>
                      </a:cubicBezTo>
                      <a:cubicBezTo>
                        <a:pt x="754792" y="106757"/>
                        <a:pt x="748963" y="107805"/>
                        <a:pt x="742391" y="107863"/>
                      </a:cubicBezTo>
                      <a:cubicBezTo>
                        <a:pt x="729375" y="107733"/>
                        <a:pt x="718929" y="103263"/>
                        <a:pt x="711054" y="94451"/>
                      </a:cubicBezTo>
                      <a:cubicBezTo>
                        <a:pt x="703178" y="85640"/>
                        <a:pt x="699136" y="73269"/>
                        <a:pt x="698925" y="57338"/>
                      </a:cubicBezTo>
                      <a:cubicBezTo>
                        <a:pt x="698995" y="46845"/>
                        <a:pt x="700913" y="37834"/>
                        <a:pt x="704681" y="30303"/>
                      </a:cubicBezTo>
                      <a:cubicBezTo>
                        <a:pt x="708448" y="22773"/>
                        <a:pt x="713645" y="16984"/>
                        <a:pt x="720273" y="12937"/>
                      </a:cubicBezTo>
                      <a:cubicBezTo>
                        <a:pt x="726900" y="8889"/>
                        <a:pt x="734540" y="6844"/>
                        <a:pt x="743191" y="6801"/>
                      </a:cubicBezTo>
                      <a:close/>
                      <a:moveTo>
                        <a:pt x="644872" y="6801"/>
                      </a:moveTo>
                      <a:cubicBezTo>
                        <a:pt x="657215" y="6947"/>
                        <a:pt x="667138" y="11418"/>
                        <a:pt x="674641" y="20213"/>
                      </a:cubicBezTo>
                      <a:cubicBezTo>
                        <a:pt x="682143" y="29007"/>
                        <a:pt x="685997" y="41247"/>
                        <a:pt x="686202" y="56932"/>
                      </a:cubicBezTo>
                      <a:cubicBezTo>
                        <a:pt x="685997" y="72709"/>
                        <a:pt x="682143" y="85098"/>
                        <a:pt x="674641" y="94102"/>
                      </a:cubicBezTo>
                      <a:cubicBezTo>
                        <a:pt x="667138" y="103105"/>
                        <a:pt x="657215" y="107692"/>
                        <a:pt x="644872" y="107863"/>
                      </a:cubicBezTo>
                      <a:cubicBezTo>
                        <a:pt x="632593" y="107692"/>
                        <a:pt x="622709" y="103105"/>
                        <a:pt x="615220" y="94102"/>
                      </a:cubicBezTo>
                      <a:cubicBezTo>
                        <a:pt x="607731" y="85098"/>
                        <a:pt x="603883" y="72709"/>
                        <a:pt x="603675" y="56932"/>
                      </a:cubicBezTo>
                      <a:cubicBezTo>
                        <a:pt x="603883" y="41247"/>
                        <a:pt x="607731" y="29007"/>
                        <a:pt x="615220" y="20213"/>
                      </a:cubicBezTo>
                      <a:cubicBezTo>
                        <a:pt x="622709" y="11418"/>
                        <a:pt x="632593" y="6947"/>
                        <a:pt x="644872" y="6801"/>
                      </a:cubicBezTo>
                      <a:close/>
                      <a:moveTo>
                        <a:pt x="2280810" y="3867"/>
                      </a:moveTo>
                      <a:cubicBezTo>
                        <a:pt x="2283002" y="3886"/>
                        <a:pt x="2284845" y="4547"/>
                        <a:pt x="2286338" y="5848"/>
                      </a:cubicBezTo>
                      <a:cubicBezTo>
                        <a:pt x="2287831" y="7150"/>
                        <a:pt x="2288608" y="8976"/>
                        <a:pt x="2288669" y="11326"/>
                      </a:cubicBezTo>
                      <a:cubicBezTo>
                        <a:pt x="2288608" y="13496"/>
                        <a:pt x="2287831" y="15250"/>
                        <a:pt x="2286338" y="16588"/>
                      </a:cubicBezTo>
                      <a:cubicBezTo>
                        <a:pt x="2284845" y="17925"/>
                        <a:pt x="2283002" y="18613"/>
                        <a:pt x="2280810" y="18652"/>
                      </a:cubicBezTo>
                      <a:cubicBezTo>
                        <a:pt x="2278501" y="18613"/>
                        <a:pt x="2276625" y="17925"/>
                        <a:pt x="2275182" y="16588"/>
                      </a:cubicBezTo>
                      <a:cubicBezTo>
                        <a:pt x="2273738" y="15250"/>
                        <a:pt x="2272995" y="13496"/>
                        <a:pt x="2272950" y="11326"/>
                      </a:cubicBezTo>
                      <a:cubicBezTo>
                        <a:pt x="2272995" y="8976"/>
                        <a:pt x="2273738" y="7150"/>
                        <a:pt x="2275182" y="5848"/>
                      </a:cubicBezTo>
                      <a:cubicBezTo>
                        <a:pt x="2276625" y="4547"/>
                        <a:pt x="2278501" y="3886"/>
                        <a:pt x="2280810" y="3867"/>
                      </a:cubicBezTo>
                      <a:close/>
                      <a:moveTo>
                        <a:pt x="166260" y="3867"/>
                      </a:moveTo>
                      <a:cubicBezTo>
                        <a:pt x="168452" y="3886"/>
                        <a:pt x="170295" y="4547"/>
                        <a:pt x="171788" y="5848"/>
                      </a:cubicBezTo>
                      <a:cubicBezTo>
                        <a:pt x="173281" y="7150"/>
                        <a:pt x="174058" y="8976"/>
                        <a:pt x="174119" y="11326"/>
                      </a:cubicBezTo>
                      <a:cubicBezTo>
                        <a:pt x="174058" y="13496"/>
                        <a:pt x="173281" y="15250"/>
                        <a:pt x="171788" y="16588"/>
                      </a:cubicBezTo>
                      <a:cubicBezTo>
                        <a:pt x="170295" y="17925"/>
                        <a:pt x="168452" y="18613"/>
                        <a:pt x="166260" y="18652"/>
                      </a:cubicBezTo>
                      <a:cubicBezTo>
                        <a:pt x="163951" y="18613"/>
                        <a:pt x="162075" y="17925"/>
                        <a:pt x="160632" y="16588"/>
                      </a:cubicBezTo>
                      <a:cubicBezTo>
                        <a:pt x="159189" y="15250"/>
                        <a:pt x="158445" y="13496"/>
                        <a:pt x="158401" y="11326"/>
                      </a:cubicBezTo>
                      <a:cubicBezTo>
                        <a:pt x="158445" y="8976"/>
                        <a:pt x="159189" y="7150"/>
                        <a:pt x="160632" y="5848"/>
                      </a:cubicBezTo>
                      <a:cubicBezTo>
                        <a:pt x="162075" y="4547"/>
                        <a:pt x="163951" y="3886"/>
                        <a:pt x="166260" y="3867"/>
                      </a:cubicBezTo>
                      <a:close/>
                      <a:moveTo>
                        <a:pt x="2837326" y="0"/>
                      </a:moveTo>
                      <a:lnTo>
                        <a:pt x="2848110" y="0"/>
                      </a:lnTo>
                      <a:lnTo>
                        <a:pt x="2848110" y="93745"/>
                      </a:lnTo>
                      <a:cubicBezTo>
                        <a:pt x="2848132" y="95531"/>
                        <a:pt x="2848455" y="96826"/>
                        <a:pt x="2849077" y="97629"/>
                      </a:cubicBezTo>
                      <a:cubicBezTo>
                        <a:pt x="2849700" y="98432"/>
                        <a:pt x="2850488" y="98826"/>
                        <a:pt x="2851444" y="98812"/>
                      </a:cubicBezTo>
                      <a:cubicBezTo>
                        <a:pt x="2851758" y="98818"/>
                        <a:pt x="2852097" y="98807"/>
                        <a:pt x="2852460" y="98779"/>
                      </a:cubicBezTo>
                      <a:cubicBezTo>
                        <a:pt x="2852825" y="98751"/>
                        <a:pt x="2853330" y="98673"/>
                        <a:pt x="2853978" y="98546"/>
                      </a:cubicBezTo>
                      <a:lnTo>
                        <a:pt x="2855578" y="106932"/>
                      </a:lnTo>
                      <a:cubicBezTo>
                        <a:pt x="2854739" y="107203"/>
                        <a:pt x="2853816" y="107425"/>
                        <a:pt x="2852810" y="107597"/>
                      </a:cubicBezTo>
                      <a:cubicBezTo>
                        <a:pt x="2851805" y="107769"/>
                        <a:pt x="2850549" y="107858"/>
                        <a:pt x="2849044" y="107863"/>
                      </a:cubicBezTo>
                      <a:cubicBezTo>
                        <a:pt x="2844943" y="107841"/>
                        <a:pt x="2841958" y="106554"/>
                        <a:pt x="2840089" y="104002"/>
                      </a:cubicBezTo>
                      <a:cubicBezTo>
                        <a:pt x="2838219" y="101450"/>
                        <a:pt x="2837298" y="97764"/>
                        <a:pt x="2837326" y="92945"/>
                      </a:cubicBezTo>
                      <a:close/>
                      <a:moveTo>
                        <a:pt x="1351426" y="0"/>
                      </a:moveTo>
                      <a:lnTo>
                        <a:pt x="1362210" y="0"/>
                      </a:lnTo>
                      <a:lnTo>
                        <a:pt x="1362210" y="93745"/>
                      </a:lnTo>
                      <a:cubicBezTo>
                        <a:pt x="1362233" y="95531"/>
                        <a:pt x="1362555" y="96826"/>
                        <a:pt x="1363177" y="97629"/>
                      </a:cubicBezTo>
                      <a:cubicBezTo>
                        <a:pt x="1363799" y="98432"/>
                        <a:pt x="1364588" y="98826"/>
                        <a:pt x="1365544" y="98812"/>
                      </a:cubicBezTo>
                      <a:cubicBezTo>
                        <a:pt x="1365858" y="98818"/>
                        <a:pt x="1366197" y="98807"/>
                        <a:pt x="1366561" y="98779"/>
                      </a:cubicBezTo>
                      <a:cubicBezTo>
                        <a:pt x="1366925" y="98751"/>
                        <a:pt x="1367430" y="98673"/>
                        <a:pt x="1368078" y="98546"/>
                      </a:cubicBezTo>
                      <a:lnTo>
                        <a:pt x="1369678" y="106932"/>
                      </a:lnTo>
                      <a:cubicBezTo>
                        <a:pt x="1368839" y="107203"/>
                        <a:pt x="1367917" y="107425"/>
                        <a:pt x="1366911" y="107597"/>
                      </a:cubicBezTo>
                      <a:cubicBezTo>
                        <a:pt x="1365905" y="107769"/>
                        <a:pt x="1364650" y="107858"/>
                        <a:pt x="1363144" y="107863"/>
                      </a:cubicBezTo>
                      <a:cubicBezTo>
                        <a:pt x="1359044" y="107841"/>
                        <a:pt x="1356058" y="106554"/>
                        <a:pt x="1354188" y="104002"/>
                      </a:cubicBezTo>
                      <a:cubicBezTo>
                        <a:pt x="1352319" y="101450"/>
                        <a:pt x="1351398" y="97764"/>
                        <a:pt x="1351426" y="92945"/>
                      </a:cubicBezTo>
                      <a:close/>
                      <a:moveTo>
                        <a:pt x="84601" y="0"/>
                      </a:moveTo>
                      <a:lnTo>
                        <a:pt x="95386" y="0"/>
                      </a:lnTo>
                      <a:lnTo>
                        <a:pt x="95386" y="29470"/>
                      </a:lnTo>
                      <a:lnTo>
                        <a:pt x="94986" y="44522"/>
                      </a:lnTo>
                      <a:cubicBezTo>
                        <a:pt x="98410" y="41098"/>
                        <a:pt x="102068" y="38223"/>
                        <a:pt x="105959" y="35899"/>
                      </a:cubicBezTo>
                      <a:cubicBezTo>
                        <a:pt x="109850" y="33574"/>
                        <a:pt x="114241" y="32365"/>
                        <a:pt x="119133" y="32271"/>
                      </a:cubicBezTo>
                      <a:cubicBezTo>
                        <a:pt x="126642" y="32292"/>
                        <a:pt x="132190" y="34678"/>
                        <a:pt x="135779" y="39430"/>
                      </a:cubicBezTo>
                      <a:cubicBezTo>
                        <a:pt x="139368" y="44181"/>
                        <a:pt x="141150" y="51168"/>
                        <a:pt x="141125" y="60391"/>
                      </a:cubicBezTo>
                      <a:lnTo>
                        <a:pt x="141125" y="106130"/>
                      </a:lnTo>
                      <a:lnTo>
                        <a:pt x="130207" y="106130"/>
                      </a:lnTo>
                      <a:lnTo>
                        <a:pt x="130207" y="61724"/>
                      </a:lnTo>
                      <a:cubicBezTo>
                        <a:pt x="130237" y="54823"/>
                        <a:pt x="129109" y="49756"/>
                        <a:pt x="126821" y="46522"/>
                      </a:cubicBezTo>
                      <a:cubicBezTo>
                        <a:pt x="124534" y="43289"/>
                        <a:pt x="120904" y="41688"/>
                        <a:pt x="115931" y="41722"/>
                      </a:cubicBezTo>
                      <a:cubicBezTo>
                        <a:pt x="112215" y="41727"/>
                        <a:pt x="108774" y="42716"/>
                        <a:pt x="105608" y="44689"/>
                      </a:cubicBezTo>
                      <a:cubicBezTo>
                        <a:pt x="102443" y="46661"/>
                        <a:pt x="99035" y="49584"/>
                        <a:pt x="95386" y="53457"/>
                      </a:cubicBezTo>
                      <a:lnTo>
                        <a:pt x="95386" y="106130"/>
                      </a:lnTo>
                      <a:lnTo>
                        <a:pt x="84601" y="10613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 altLang="zh-CN" sz="516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Normal" panose="020B0400000000000000" pitchFamily="34" charset="-122"/>
                    <a:ea typeface="思源黑体 Normal" panose="020B0400000000000000" pitchFamily="34" charset="-122"/>
                  </a:endParaRPr>
                </a:p>
              </p:txBody>
            </p:sp>
            <p:sp>
              <p:nvSpPr>
                <p:cNvPr id="112" name="PA-任意多边形 21">
                  <a:extLst>
                    <a:ext uri="{FF2B5EF4-FFF2-40B4-BE49-F238E27FC236}">
                      <a16:creationId xmlns:a16="http://schemas.microsoft.com/office/drawing/2014/main" id="{55CE77A3-1459-358A-ED85-3B8EB3E24020}"/>
                    </a:ext>
                  </a:extLst>
                </p:cNvPr>
                <p:cNvSpPr/>
                <p:nvPr/>
              </p:nvSpPr>
              <p:spPr>
                <a:xfrm>
                  <a:off x="-79863" y="3464841"/>
                  <a:ext cx="490454" cy="149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12516" h="798804">
                      <a:moveTo>
                        <a:pt x="1258062" y="463524"/>
                      </a:moveTo>
                      <a:lnTo>
                        <a:pt x="1357807" y="463524"/>
                      </a:lnTo>
                      <a:lnTo>
                        <a:pt x="1357807" y="521360"/>
                      </a:lnTo>
                      <a:lnTo>
                        <a:pt x="1691411" y="521360"/>
                      </a:lnTo>
                      <a:lnTo>
                        <a:pt x="1691411" y="603504"/>
                      </a:lnTo>
                      <a:lnTo>
                        <a:pt x="1434084" y="603504"/>
                      </a:lnTo>
                      <a:cubicBezTo>
                        <a:pt x="1471750" y="625524"/>
                        <a:pt x="1515022" y="644768"/>
                        <a:pt x="1563900" y="661235"/>
                      </a:cubicBezTo>
                      <a:cubicBezTo>
                        <a:pt x="1612777" y="677702"/>
                        <a:pt x="1662546" y="690030"/>
                        <a:pt x="1713204" y="698220"/>
                      </a:cubicBezTo>
                      <a:cubicBezTo>
                        <a:pt x="1702273" y="709292"/>
                        <a:pt x="1690817" y="722773"/>
                        <a:pt x="1678838" y="738664"/>
                      </a:cubicBezTo>
                      <a:cubicBezTo>
                        <a:pt x="1666859" y="754554"/>
                        <a:pt x="1657080" y="769293"/>
                        <a:pt x="1649501" y="782879"/>
                      </a:cubicBezTo>
                      <a:cubicBezTo>
                        <a:pt x="1596432" y="769677"/>
                        <a:pt x="1544569" y="751027"/>
                        <a:pt x="1493910" y="726929"/>
                      </a:cubicBezTo>
                      <a:cubicBezTo>
                        <a:pt x="1443251" y="702830"/>
                        <a:pt x="1397884" y="674541"/>
                        <a:pt x="1357807" y="642061"/>
                      </a:cubicBezTo>
                      <a:lnTo>
                        <a:pt x="1357807" y="791261"/>
                      </a:lnTo>
                      <a:lnTo>
                        <a:pt x="1258062" y="791261"/>
                      </a:lnTo>
                      <a:lnTo>
                        <a:pt x="1258062" y="646252"/>
                      </a:lnTo>
                      <a:cubicBezTo>
                        <a:pt x="1218911" y="678226"/>
                        <a:pt x="1174626" y="705851"/>
                        <a:pt x="1125207" y="729129"/>
                      </a:cubicBezTo>
                      <a:cubicBezTo>
                        <a:pt x="1075788" y="752407"/>
                        <a:pt x="1024798" y="770602"/>
                        <a:pt x="972235" y="783717"/>
                      </a:cubicBezTo>
                      <a:cubicBezTo>
                        <a:pt x="965093" y="770934"/>
                        <a:pt x="955698" y="756894"/>
                        <a:pt x="944051" y="741597"/>
                      </a:cubicBezTo>
                      <a:cubicBezTo>
                        <a:pt x="932404" y="726300"/>
                        <a:pt x="921123" y="713518"/>
                        <a:pt x="910209" y="703250"/>
                      </a:cubicBezTo>
                      <a:cubicBezTo>
                        <a:pt x="961269" y="694221"/>
                        <a:pt x="1011072" y="681055"/>
                        <a:pt x="1059618" y="663749"/>
                      </a:cubicBezTo>
                      <a:cubicBezTo>
                        <a:pt x="1108164" y="646444"/>
                        <a:pt x="1150842" y="626362"/>
                        <a:pt x="1187653" y="603504"/>
                      </a:cubicBezTo>
                      <a:lnTo>
                        <a:pt x="931164" y="603504"/>
                      </a:lnTo>
                      <a:lnTo>
                        <a:pt x="931164" y="521360"/>
                      </a:lnTo>
                      <a:lnTo>
                        <a:pt x="1258062" y="521360"/>
                      </a:lnTo>
                      <a:close/>
                      <a:moveTo>
                        <a:pt x="1218666" y="286664"/>
                      </a:moveTo>
                      <a:cubicBezTo>
                        <a:pt x="1213288" y="292130"/>
                        <a:pt x="1208119" y="297543"/>
                        <a:pt x="1203160" y="302904"/>
                      </a:cubicBezTo>
                      <a:cubicBezTo>
                        <a:pt x="1198200" y="308265"/>
                        <a:pt x="1193031" y="313469"/>
                        <a:pt x="1187653" y="318516"/>
                      </a:cubicBezTo>
                      <a:cubicBezTo>
                        <a:pt x="1212415" y="322724"/>
                        <a:pt x="1237072" y="327090"/>
                        <a:pt x="1261624" y="331613"/>
                      </a:cubicBezTo>
                      <a:cubicBezTo>
                        <a:pt x="1286176" y="336135"/>
                        <a:pt x="1310414" y="340711"/>
                        <a:pt x="1334338" y="345338"/>
                      </a:cubicBezTo>
                      <a:cubicBezTo>
                        <a:pt x="1363815" y="329552"/>
                        <a:pt x="1388681" y="309994"/>
                        <a:pt x="1408938" y="286664"/>
                      </a:cubicBezTo>
                      <a:close/>
                      <a:moveTo>
                        <a:pt x="250622" y="246431"/>
                      </a:moveTo>
                      <a:cubicBezTo>
                        <a:pt x="268643" y="290471"/>
                        <a:pt x="290227" y="331892"/>
                        <a:pt x="315373" y="370694"/>
                      </a:cubicBezTo>
                      <a:cubicBezTo>
                        <a:pt x="340519" y="409495"/>
                        <a:pt x="369227" y="445468"/>
                        <a:pt x="401498" y="478612"/>
                      </a:cubicBezTo>
                      <a:cubicBezTo>
                        <a:pt x="430450" y="446830"/>
                        <a:pt x="456365" y="411696"/>
                        <a:pt x="479241" y="373208"/>
                      </a:cubicBezTo>
                      <a:cubicBezTo>
                        <a:pt x="502117" y="334721"/>
                        <a:pt x="521744" y="292462"/>
                        <a:pt x="538124" y="246431"/>
                      </a:cubicBezTo>
                      <a:close/>
                      <a:moveTo>
                        <a:pt x="2539593" y="55321"/>
                      </a:moveTo>
                      <a:lnTo>
                        <a:pt x="2612516" y="101422"/>
                      </a:lnTo>
                      <a:cubicBezTo>
                        <a:pt x="2595822" y="142808"/>
                        <a:pt x="2577662" y="185137"/>
                        <a:pt x="2558034" y="228409"/>
                      </a:cubicBezTo>
                      <a:cubicBezTo>
                        <a:pt x="2538406" y="271681"/>
                        <a:pt x="2519406" y="311496"/>
                        <a:pt x="2501036" y="347853"/>
                      </a:cubicBezTo>
                      <a:cubicBezTo>
                        <a:pt x="2540257" y="385205"/>
                        <a:pt x="2566381" y="420305"/>
                        <a:pt x="2579408" y="453152"/>
                      </a:cubicBezTo>
                      <a:cubicBezTo>
                        <a:pt x="2592435" y="485999"/>
                        <a:pt x="2598442" y="516279"/>
                        <a:pt x="2597429" y="543992"/>
                      </a:cubicBezTo>
                      <a:cubicBezTo>
                        <a:pt x="2597883" y="574603"/>
                        <a:pt x="2594042" y="600343"/>
                        <a:pt x="2585904" y="621211"/>
                      </a:cubicBezTo>
                      <a:cubicBezTo>
                        <a:pt x="2577766" y="642078"/>
                        <a:pt x="2565124" y="657969"/>
                        <a:pt x="2547975" y="668883"/>
                      </a:cubicBezTo>
                      <a:cubicBezTo>
                        <a:pt x="2539209" y="674349"/>
                        <a:pt x="2529710" y="678924"/>
                        <a:pt x="2519476" y="682609"/>
                      </a:cubicBezTo>
                      <a:cubicBezTo>
                        <a:pt x="2509244" y="686293"/>
                        <a:pt x="2498068" y="688983"/>
                        <a:pt x="2485948" y="690677"/>
                      </a:cubicBezTo>
                      <a:cubicBezTo>
                        <a:pt x="2475331" y="691532"/>
                        <a:pt x="2463666" y="692126"/>
                        <a:pt x="2450954" y="692458"/>
                      </a:cubicBezTo>
                      <a:cubicBezTo>
                        <a:pt x="2438241" y="692790"/>
                        <a:pt x="2425319" y="692755"/>
                        <a:pt x="2412186" y="692353"/>
                      </a:cubicBezTo>
                      <a:cubicBezTo>
                        <a:pt x="2411750" y="678296"/>
                        <a:pt x="2409270" y="662195"/>
                        <a:pt x="2404748" y="644052"/>
                      </a:cubicBezTo>
                      <a:cubicBezTo>
                        <a:pt x="2400225" y="625908"/>
                        <a:pt x="2393764" y="609598"/>
                        <a:pt x="2385364" y="595122"/>
                      </a:cubicBezTo>
                      <a:cubicBezTo>
                        <a:pt x="2396715" y="595977"/>
                        <a:pt x="2407123" y="596571"/>
                        <a:pt x="2416587" y="596903"/>
                      </a:cubicBezTo>
                      <a:cubicBezTo>
                        <a:pt x="2426052" y="597235"/>
                        <a:pt x="2434364" y="597200"/>
                        <a:pt x="2441524" y="596798"/>
                      </a:cubicBezTo>
                      <a:cubicBezTo>
                        <a:pt x="2448247" y="596431"/>
                        <a:pt x="2454708" y="595698"/>
                        <a:pt x="2460907" y="594598"/>
                      </a:cubicBezTo>
                      <a:cubicBezTo>
                        <a:pt x="2467106" y="593498"/>
                        <a:pt x="2472939" y="591717"/>
                        <a:pt x="2478405" y="589254"/>
                      </a:cubicBezTo>
                      <a:cubicBezTo>
                        <a:pt x="2486682" y="585046"/>
                        <a:pt x="2492549" y="578166"/>
                        <a:pt x="2496007" y="568614"/>
                      </a:cubicBezTo>
                      <a:cubicBezTo>
                        <a:pt x="2499464" y="559062"/>
                        <a:pt x="2501141" y="546943"/>
                        <a:pt x="2501036" y="532257"/>
                      </a:cubicBezTo>
                      <a:cubicBezTo>
                        <a:pt x="2501717" y="509416"/>
                        <a:pt x="2494697" y="483432"/>
                        <a:pt x="2479976" y="454304"/>
                      </a:cubicBezTo>
                      <a:cubicBezTo>
                        <a:pt x="2465256" y="425177"/>
                        <a:pt x="2438747" y="394163"/>
                        <a:pt x="2400452" y="361264"/>
                      </a:cubicBezTo>
                      <a:cubicBezTo>
                        <a:pt x="2414544" y="330163"/>
                        <a:pt x="2428898" y="295762"/>
                        <a:pt x="2443515" y="258061"/>
                      </a:cubicBezTo>
                      <a:cubicBezTo>
                        <a:pt x="2458130" y="220359"/>
                        <a:pt x="2471437" y="184910"/>
                        <a:pt x="2483434" y="151714"/>
                      </a:cubicBezTo>
                      <a:lnTo>
                        <a:pt x="2368600" y="151714"/>
                      </a:lnTo>
                      <a:lnTo>
                        <a:pt x="2368600" y="792099"/>
                      </a:lnTo>
                      <a:lnTo>
                        <a:pt x="2269693" y="792099"/>
                      </a:lnTo>
                      <a:lnTo>
                        <a:pt x="2269693" y="59512"/>
                      </a:lnTo>
                      <a:lnTo>
                        <a:pt x="2523667" y="59512"/>
                      </a:lnTo>
                      <a:close/>
                      <a:moveTo>
                        <a:pt x="2008174" y="10058"/>
                      </a:moveTo>
                      <a:lnTo>
                        <a:pt x="2106244" y="10058"/>
                      </a:lnTo>
                      <a:lnTo>
                        <a:pt x="2106244" y="113995"/>
                      </a:lnTo>
                      <a:lnTo>
                        <a:pt x="2239518" y="113995"/>
                      </a:lnTo>
                      <a:lnTo>
                        <a:pt x="2239518" y="206197"/>
                      </a:lnTo>
                      <a:lnTo>
                        <a:pt x="2106244" y="206197"/>
                      </a:lnTo>
                      <a:lnTo>
                        <a:pt x="2106244" y="286664"/>
                      </a:lnTo>
                      <a:lnTo>
                        <a:pt x="2221916" y="286664"/>
                      </a:lnTo>
                      <a:lnTo>
                        <a:pt x="2221916" y="373837"/>
                      </a:lnTo>
                      <a:lnTo>
                        <a:pt x="2105406" y="373837"/>
                      </a:lnTo>
                      <a:cubicBezTo>
                        <a:pt x="2105388" y="387702"/>
                        <a:pt x="2105004" y="401672"/>
                        <a:pt x="2104253" y="415747"/>
                      </a:cubicBezTo>
                      <a:cubicBezTo>
                        <a:pt x="2103502" y="429822"/>
                        <a:pt x="2102490" y="443792"/>
                        <a:pt x="2101214" y="457657"/>
                      </a:cubicBezTo>
                      <a:lnTo>
                        <a:pt x="2243708" y="457657"/>
                      </a:lnTo>
                      <a:lnTo>
                        <a:pt x="2243708" y="549859"/>
                      </a:lnTo>
                      <a:lnTo>
                        <a:pt x="2086127" y="549859"/>
                      </a:lnTo>
                      <a:cubicBezTo>
                        <a:pt x="2076086" y="596589"/>
                        <a:pt x="2059078" y="641013"/>
                        <a:pt x="2035102" y="683133"/>
                      </a:cubicBezTo>
                      <a:cubicBezTo>
                        <a:pt x="2011126" y="725252"/>
                        <a:pt x="1977563" y="763810"/>
                        <a:pt x="1934413" y="798804"/>
                      </a:cubicBezTo>
                      <a:cubicBezTo>
                        <a:pt x="1924512" y="787279"/>
                        <a:pt x="1911624" y="774706"/>
                        <a:pt x="1895751" y="761085"/>
                      </a:cubicBezTo>
                      <a:cubicBezTo>
                        <a:pt x="1879877" y="747465"/>
                        <a:pt x="1865104" y="736568"/>
                        <a:pt x="1851431" y="728396"/>
                      </a:cubicBezTo>
                      <a:cubicBezTo>
                        <a:pt x="1885518" y="702726"/>
                        <a:pt x="1912899" y="674855"/>
                        <a:pt x="1933574" y="644785"/>
                      </a:cubicBezTo>
                      <a:cubicBezTo>
                        <a:pt x="1954250" y="614715"/>
                        <a:pt x="1969897" y="583073"/>
                        <a:pt x="1980514" y="549859"/>
                      </a:cubicBezTo>
                      <a:lnTo>
                        <a:pt x="1838858" y="549859"/>
                      </a:lnTo>
                      <a:lnTo>
                        <a:pt x="1838858" y="457657"/>
                      </a:lnTo>
                      <a:lnTo>
                        <a:pt x="2001469" y="457657"/>
                      </a:lnTo>
                      <a:cubicBezTo>
                        <a:pt x="2004682" y="430136"/>
                        <a:pt x="2006638" y="402196"/>
                        <a:pt x="2007336" y="373837"/>
                      </a:cubicBezTo>
                      <a:lnTo>
                        <a:pt x="1868195" y="373837"/>
                      </a:lnTo>
                      <a:lnTo>
                        <a:pt x="1868195" y="286664"/>
                      </a:lnTo>
                      <a:lnTo>
                        <a:pt x="2008174" y="286664"/>
                      </a:lnTo>
                      <a:lnTo>
                        <a:pt x="2008174" y="206197"/>
                      </a:lnTo>
                      <a:lnTo>
                        <a:pt x="1853946" y="206197"/>
                      </a:lnTo>
                      <a:lnTo>
                        <a:pt x="1853946" y="113995"/>
                      </a:lnTo>
                      <a:lnTo>
                        <a:pt x="2008174" y="113995"/>
                      </a:lnTo>
                      <a:close/>
                      <a:moveTo>
                        <a:pt x="1318412" y="1676"/>
                      </a:moveTo>
                      <a:cubicBezTo>
                        <a:pt x="1323965" y="11420"/>
                        <a:pt x="1329832" y="21688"/>
                        <a:pt x="1336014" y="32480"/>
                      </a:cubicBezTo>
                      <a:cubicBezTo>
                        <a:pt x="1342196" y="43272"/>
                        <a:pt x="1348063" y="53959"/>
                        <a:pt x="1353616" y="64541"/>
                      </a:cubicBezTo>
                      <a:lnTo>
                        <a:pt x="1669618" y="64541"/>
                      </a:lnTo>
                      <a:lnTo>
                        <a:pt x="1669618" y="192786"/>
                      </a:lnTo>
                      <a:lnTo>
                        <a:pt x="1573225" y="192786"/>
                      </a:lnTo>
                      <a:lnTo>
                        <a:pt x="1573225" y="146685"/>
                      </a:lnTo>
                      <a:lnTo>
                        <a:pt x="1262253" y="146685"/>
                      </a:lnTo>
                      <a:lnTo>
                        <a:pt x="1323441" y="165125"/>
                      </a:lnTo>
                      <a:cubicBezTo>
                        <a:pt x="1318063" y="171866"/>
                        <a:pt x="1312684" y="178921"/>
                        <a:pt x="1307306" y="186290"/>
                      </a:cubicBezTo>
                      <a:cubicBezTo>
                        <a:pt x="1301928" y="193659"/>
                        <a:pt x="1296130" y="201133"/>
                        <a:pt x="1289913" y="208712"/>
                      </a:cubicBezTo>
                      <a:lnTo>
                        <a:pt x="1682191" y="208712"/>
                      </a:lnTo>
                      <a:lnTo>
                        <a:pt x="1682191" y="286664"/>
                      </a:lnTo>
                      <a:lnTo>
                        <a:pt x="1519580" y="286664"/>
                      </a:lnTo>
                      <a:cubicBezTo>
                        <a:pt x="1509068" y="303009"/>
                        <a:pt x="1497612" y="318097"/>
                        <a:pt x="1485214" y="331927"/>
                      </a:cubicBezTo>
                      <a:cubicBezTo>
                        <a:pt x="1472816" y="345757"/>
                        <a:pt x="1459684" y="358330"/>
                        <a:pt x="1445818" y="369646"/>
                      </a:cubicBezTo>
                      <a:cubicBezTo>
                        <a:pt x="1489160" y="380158"/>
                        <a:pt x="1529674" y="390776"/>
                        <a:pt x="1567357" y="401498"/>
                      </a:cubicBezTo>
                      <a:cubicBezTo>
                        <a:pt x="1605042" y="412220"/>
                        <a:pt x="1638849" y="422837"/>
                        <a:pt x="1668780" y="433349"/>
                      </a:cubicBezTo>
                      <a:lnTo>
                        <a:pt x="1588312" y="501243"/>
                      </a:lnTo>
                      <a:cubicBezTo>
                        <a:pt x="1557491" y="488670"/>
                        <a:pt x="1521693" y="476307"/>
                        <a:pt x="1480918" y="464153"/>
                      </a:cubicBezTo>
                      <a:cubicBezTo>
                        <a:pt x="1440143" y="451999"/>
                        <a:pt x="1395754" y="440055"/>
                        <a:pt x="1347749" y="428320"/>
                      </a:cubicBezTo>
                      <a:cubicBezTo>
                        <a:pt x="1300950" y="447756"/>
                        <a:pt x="1246816" y="462948"/>
                        <a:pt x="1185348" y="473897"/>
                      </a:cubicBezTo>
                      <a:cubicBezTo>
                        <a:pt x="1123880" y="484846"/>
                        <a:pt x="1054239" y="493123"/>
                        <a:pt x="976426" y="498729"/>
                      </a:cubicBezTo>
                      <a:cubicBezTo>
                        <a:pt x="972550" y="485440"/>
                        <a:pt x="967520" y="471994"/>
                        <a:pt x="961339" y="458390"/>
                      </a:cubicBezTo>
                      <a:cubicBezTo>
                        <a:pt x="955157" y="444787"/>
                        <a:pt x="948452" y="432808"/>
                        <a:pt x="941222" y="422453"/>
                      </a:cubicBezTo>
                      <a:cubicBezTo>
                        <a:pt x="990624" y="420409"/>
                        <a:pt x="1036410" y="417161"/>
                        <a:pt x="1078582" y="412708"/>
                      </a:cubicBezTo>
                      <a:cubicBezTo>
                        <a:pt x="1120754" y="408256"/>
                        <a:pt x="1159625" y="402283"/>
                        <a:pt x="1195197" y="394792"/>
                      </a:cubicBezTo>
                      <a:cubicBezTo>
                        <a:pt x="1143089" y="384035"/>
                        <a:pt x="1089723" y="374535"/>
                        <a:pt x="1035100" y="366293"/>
                      </a:cubicBezTo>
                      <a:lnTo>
                        <a:pt x="1045997" y="356235"/>
                      </a:lnTo>
                      <a:cubicBezTo>
                        <a:pt x="1056981" y="346526"/>
                        <a:pt x="1068332" y="335769"/>
                        <a:pt x="1080049" y="323964"/>
                      </a:cubicBezTo>
                      <a:cubicBezTo>
                        <a:pt x="1091766" y="312159"/>
                        <a:pt x="1103326" y="299726"/>
                        <a:pt x="1114730" y="286664"/>
                      </a:cubicBezTo>
                      <a:lnTo>
                        <a:pt x="937869" y="286664"/>
                      </a:lnTo>
                      <a:lnTo>
                        <a:pt x="937869" y="208712"/>
                      </a:lnTo>
                      <a:lnTo>
                        <a:pt x="1181785" y="208712"/>
                      </a:lnTo>
                      <a:cubicBezTo>
                        <a:pt x="1190150" y="197850"/>
                        <a:pt x="1197938" y="187302"/>
                        <a:pt x="1205150" y="177069"/>
                      </a:cubicBezTo>
                      <a:cubicBezTo>
                        <a:pt x="1212362" y="166836"/>
                        <a:pt x="1219103" y="156708"/>
                        <a:pt x="1225372" y="146685"/>
                      </a:cubicBezTo>
                      <a:lnTo>
                        <a:pt x="1044320" y="146685"/>
                      </a:lnTo>
                      <a:lnTo>
                        <a:pt x="1044320" y="192786"/>
                      </a:lnTo>
                      <a:lnTo>
                        <a:pt x="952118" y="192786"/>
                      </a:lnTo>
                      <a:lnTo>
                        <a:pt x="952118" y="64541"/>
                      </a:lnTo>
                      <a:lnTo>
                        <a:pt x="1249680" y="64541"/>
                      </a:lnTo>
                      <a:cubicBezTo>
                        <a:pt x="1243812" y="51968"/>
                        <a:pt x="1237945" y="40233"/>
                        <a:pt x="1232077" y="29337"/>
                      </a:cubicBezTo>
                      <a:close/>
                      <a:moveTo>
                        <a:pt x="429158" y="0"/>
                      </a:moveTo>
                      <a:cubicBezTo>
                        <a:pt x="440439" y="19994"/>
                        <a:pt x="451405" y="41613"/>
                        <a:pt x="462058" y="64855"/>
                      </a:cubicBezTo>
                      <a:cubicBezTo>
                        <a:pt x="472710" y="88098"/>
                        <a:pt x="480743" y="108669"/>
                        <a:pt x="486156" y="126568"/>
                      </a:cubicBezTo>
                      <a:lnTo>
                        <a:pt x="414071" y="149199"/>
                      </a:lnTo>
                      <a:lnTo>
                        <a:pt x="778688" y="149199"/>
                      </a:lnTo>
                      <a:lnTo>
                        <a:pt x="778688" y="246431"/>
                      </a:lnTo>
                      <a:lnTo>
                        <a:pt x="650443" y="246431"/>
                      </a:lnTo>
                      <a:cubicBezTo>
                        <a:pt x="629104" y="306659"/>
                        <a:pt x="604097" y="361596"/>
                        <a:pt x="575424" y="411242"/>
                      </a:cubicBezTo>
                      <a:cubicBezTo>
                        <a:pt x="546751" y="460888"/>
                        <a:pt x="514201" y="505976"/>
                        <a:pt x="477774" y="546506"/>
                      </a:cubicBezTo>
                      <a:cubicBezTo>
                        <a:pt x="564108" y="613702"/>
                        <a:pt x="669722" y="662038"/>
                        <a:pt x="794613" y="691515"/>
                      </a:cubicBezTo>
                      <a:cubicBezTo>
                        <a:pt x="782861" y="703197"/>
                        <a:pt x="770742" y="717970"/>
                        <a:pt x="758256" y="735835"/>
                      </a:cubicBezTo>
                      <a:cubicBezTo>
                        <a:pt x="745771" y="753699"/>
                        <a:pt x="735538" y="769939"/>
                        <a:pt x="727557" y="784555"/>
                      </a:cubicBezTo>
                      <a:cubicBezTo>
                        <a:pt x="661829" y="766918"/>
                        <a:pt x="601758" y="744356"/>
                        <a:pt x="547344" y="716870"/>
                      </a:cubicBezTo>
                      <a:cubicBezTo>
                        <a:pt x="492931" y="689384"/>
                        <a:pt x="443757" y="657183"/>
                        <a:pt x="399821" y="620268"/>
                      </a:cubicBezTo>
                      <a:cubicBezTo>
                        <a:pt x="353773" y="657917"/>
                        <a:pt x="302538" y="690746"/>
                        <a:pt x="246116" y="718756"/>
                      </a:cubicBezTo>
                      <a:cubicBezTo>
                        <a:pt x="189695" y="746766"/>
                        <a:pt x="127773" y="770375"/>
                        <a:pt x="60350" y="789584"/>
                      </a:cubicBezTo>
                      <a:cubicBezTo>
                        <a:pt x="54326" y="776854"/>
                        <a:pt x="45420" y="761243"/>
                        <a:pt x="33633" y="742750"/>
                      </a:cubicBezTo>
                      <a:cubicBezTo>
                        <a:pt x="21845" y="724257"/>
                        <a:pt x="10635" y="708855"/>
                        <a:pt x="0" y="696544"/>
                      </a:cubicBezTo>
                      <a:cubicBezTo>
                        <a:pt x="65345" y="680304"/>
                        <a:pt x="125136" y="659977"/>
                        <a:pt x="179375" y="635565"/>
                      </a:cubicBezTo>
                      <a:cubicBezTo>
                        <a:pt x="233613" y="611152"/>
                        <a:pt x="282508" y="582025"/>
                        <a:pt x="326060" y="548183"/>
                      </a:cubicBezTo>
                      <a:cubicBezTo>
                        <a:pt x="288445" y="506692"/>
                        <a:pt x="254917" y="460800"/>
                        <a:pt x="225476" y="410508"/>
                      </a:cubicBezTo>
                      <a:cubicBezTo>
                        <a:pt x="196034" y="360216"/>
                        <a:pt x="170050" y="305524"/>
                        <a:pt x="147523" y="246431"/>
                      </a:cubicBezTo>
                      <a:lnTo>
                        <a:pt x="15926" y="246431"/>
                      </a:lnTo>
                      <a:lnTo>
                        <a:pt x="15926" y="149199"/>
                      </a:lnTo>
                      <a:lnTo>
                        <a:pt x="369646" y="149199"/>
                      </a:lnTo>
                      <a:cubicBezTo>
                        <a:pt x="364861" y="131545"/>
                        <a:pt x="358295" y="112161"/>
                        <a:pt x="349948" y="91049"/>
                      </a:cubicBezTo>
                      <a:cubicBezTo>
                        <a:pt x="341601" y="69937"/>
                        <a:pt x="332521" y="49925"/>
                        <a:pt x="322707" y="31013"/>
                      </a:cubicBez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dist"/>
                  <a:endParaRPr lang="zh-CN" altLang="en-US" sz="3244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思源黑体 Bold" panose="020B0800000000000000" pitchFamily="34" charset="-122"/>
                    <a:ea typeface="思源黑体 Bold" panose="020B0800000000000000" pitchFamily="34" charset="-122"/>
                  </a:endParaRPr>
                </a:p>
              </p:txBody>
            </p:sp>
            <p:sp>
              <p:nvSpPr>
                <p:cNvPr id="113" name="PA-任意多边形 34">
                  <a:extLst>
                    <a:ext uri="{FF2B5EF4-FFF2-40B4-BE49-F238E27FC236}">
                      <a16:creationId xmlns:a16="http://schemas.microsoft.com/office/drawing/2014/main" id="{7F61821D-6134-0DB1-BAC8-B108B9777757}"/>
                    </a:ext>
                  </a:extLst>
                </p:cNvPr>
                <p:cNvSpPr/>
                <p:nvPr/>
              </p:nvSpPr>
              <p:spPr>
                <a:xfrm>
                  <a:off x="-97206" y="3696625"/>
                  <a:ext cx="107909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4795" h="553164">
                      <a:moveTo>
                        <a:pt x="187986" y="0"/>
                      </a:moveTo>
                      <a:lnTo>
                        <a:pt x="382315" y="0"/>
                      </a:lnTo>
                      <a:lnTo>
                        <a:pt x="218846" y="481012"/>
                      </a:lnTo>
                      <a:lnTo>
                        <a:pt x="574795" y="481012"/>
                      </a:lnTo>
                      <a:lnTo>
                        <a:pt x="509873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4" name="PA-任意多边形 36">
                  <a:extLst>
                    <a:ext uri="{FF2B5EF4-FFF2-40B4-BE49-F238E27FC236}">
                      <a16:creationId xmlns:a16="http://schemas.microsoft.com/office/drawing/2014/main" id="{9EEB05BF-80A1-EA54-B307-E5DFAAF84F44}"/>
                    </a:ext>
                  </a:extLst>
                </p:cNvPr>
                <p:cNvSpPr/>
                <p:nvPr/>
              </p:nvSpPr>
              <p:spPr>
                <a:xfrm>
                  <a:off x="14604" y="3696642"/>
                  <a:ext cx="16188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5">
                      <a:moveTo>
                        <a:pt x="187985" y="0"/>
                      </a:moveTo>
                      <a:lnTo>
                        <a:pt x="667074" y="0"/>
                      </a:lnTo>
                      <a:lnTo>
                        <a:pt x="574554" y="74076"/>
                      </a:lnTo>
                      <a:lnTo>
                        <a:pt x="358098" y="74076"/>
                      </a:lnTo>
                      <a:lnTo>
                        <a:pt x="220469" y="479089"/>
                      </a:lnTo>
                      <a:lnTo>
                        <a:pt x="504266" y="479089"/>
                      </a:lnTo>
                      <a:lnTo>
                        <a:pt x="667074" y="0"/>
                      </a:lnTo>
                      <a:lnTo>
                        <a:pt x="862365" y="0"/>
                      </a:lnTo>
                      <a:lnTo>
                        <a:pt x="674379" y="553165"/>
                      </a:lnTo>
                      <a:lnTo>
                        <a:pt x="0" y="553165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5" name="PA-任意多边形 38">
                  <a:extLst>
                    <a:ext uri="{FF2B5EF4-FFF2-40B4-BE49-F238E27FC236}">
                      <a16:creationId xmlns:a16="http://schemas.microsoft.com/office/drawing/2014/main" id="{4A59BBC7-60C3-0877-4628-F4FBAF37D98E}"/>
                    </a:ext>
                  </a:extLst>
                </p:cNvPr>
                <p:cNvSpPr/>
                <p:nvPr/>
              </p:nvSpPr>
              <p:spPr>
                <a:xfrm>
                  <a:off x="145895" y="3697454"/>
                  <a:ext cx="162618" cy="103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6214" h="553164">
                      <a:moveTo>
                        <a:pt x="187986" y="0"/>
                      </a:moveTo>
                      <a:lnTo>
                        <a:pt x="866214" y="0"/>
                      </a:lnTo>
                      <a:lnTo>
                        <a:pt x="799368" y="72152"/>
                      </a:lnTo>
                      <a:lnTo>
                        <a:pt x="360685" y="72152"/>
                      </a:lnTo>
                      <a:lnTo>
                        <a:pt x="221732" y="481012"/>
                      </a:lnTo>
                      <a:lnTo>
                        <a:pt x="507454" y="481012"/>
                      </a:lnTo>
                      <a:lnTo>
                        <a:pt x="573503" y="286683"/>
                      </a:lnTo>
                      <a:lnTo>
                        <a:pt x="430161" y="286683"/>
                      </a:lnTo>
                      <a:lnTo>
                        <a:pt x="455008" y="213569"/>
                      </a:lnTo>
                      <a:lnTo>
                        <a:pt x="790755" y="213569"/>
                      </a:lnTo>
                      <a:lnTo>
                        <a:pt x="675342" y="553164"/>
                      </a:lnTo>
                      <a:lnTo>
                        <a:pt x="482937" y="553164"/>
                      </a:lnTo>
                      <a:lnTo>
                        <a:pt x="502884" y="494480"/>
                      </a:lnTo>
                      <a:lnTo>
                        <a:pt x="425216" y="553164"/>
                      </a:lnTo>
                      <a:lnTo>
                        <a:pt x="0" y="553164"/>
                      </a:lnTo>
                      <a:close/>
                    </a:path>
                  </a:pathLst>
                </a:custGeom>
                <a:solidFill>
                  <a:schemeClr val="accent4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  <p:sp>
              <p:nvSpPr>
                <p:cNvPr id="116" name="PA-任意多边形 40">
                  <a:extLst>
                    <a:ext uri="{FF2B5EF4-FFF2-40B4-BE49-F238E27FC236}">
                      <a16:creationId xmlns:a16="http://schemas.microsoft.com/office/drawing/2014/main" id="{5C81FAEB-D940-9DAC-B3BE-D546629037B3}"/>
                    </a:ext>
                  </a:extLst>
                </p:cNvPr>
                <p:cNvSpPr/>
                <p:nvPr/>
              </p:nvSpPr>
              <p:spPr>
                <a:xfrm flipH="1">
                  <a:off x="280010" y="3696631"/>
                  <a:ext cx="161888" cy="10384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2365" h="553164">
                      <a:moveTo>
                        <a:pt x="674379" y="0"/>
                      </a:moveTo>
                      <a:lnTo>
                        <a:pt x="195291" y="0"/>
                      </a:lnTo>
                      <a:lnTo>
                        <a:pt x="287810" y="74076"/>
                      </a:lnTo>
                      <a:lnTo>
                        <a:pt x="504266" y="74076"/>
                      </a:lnTo>
                      <a:lnTo>
                        <a:pt x="641896" y="479088"/>
                      </a:lnTo>
                      <a:lnTo>
                        <a:pt x="358098" y="479088"/>
                      </a:lnTo>
                      <a:lnTo>
                        <a:pt x="195291" y="0"/>
                      </a:lnTo>
                      <a:lnTo>
                        <a:pt x="0" y="0"/>
                      </a:lnTo>
                      <a:lnTo>
                        <a:pt x="187985" y="553164"/>
                      </a:lnTo>
                      <a:lnTo>
                        <a:pt x="862365" y="553164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 w="0">
                  <a:noFill/>
                </a:ln>
                <a:effectLst/>
              </p:spPr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>
                  <a:defPPr>
                    <a:defRPr lang="zh-CN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zh-CN" altLang="en-US" sz="3736" i="1" dirty="0">
                    <a:ln w="0"/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  <a:latin typeface="站酷高端黑" panose="02010600030101010101" pitchFamily="2" charset="-122"/>
                    <a:ea typeface="站酷高端黑" panose="02010600030101010101" pitchFamily="2" charset="-122"/>
                    <a:cs typeface="Arial" panose="020B0604020202020204" pitchFamily="34" charset="0"/>
                  </a:endParaRPr>
                </a:p>
              </p:txBody>
            </p:sp>
          </p:grpSp>
        </p:grpSp>
        <p:grpSp>
          <p:nvGrpSpPr>
            <p:cNvPr id="105" name="组合 104">
              <a:extLst>
                <a:ext uri="{FF2B5EF4-FFF2-40B4-BE49-F238E27FC236}">
                  <a16:creationId xmlns:a16="http://schemas.microsoft.com/office/drawing/2014/main" id="{33222B23-B2DC-BCD7-B595-15F73B218BDD}"/>
                </a:ext>
              </a:extLst>
            </p:cNvPr>
            <p:cNvGrpSpPr/>
            <p:nvPr/>
          </p:nvGrpSpPr>
          <p:grpSpPr>
            <a:xfrm>
              <a:off x="409255" y="1313732"/>
              <a:ext cx="544035" cy="202839"/>
              <a:chOff x="559511" y="1275196"/>
              <a:chExt cx="470410" cy="175391"/>
            </a:xfrm>
          </p:grpSpPr>
          <p:sp>
            <p:nvSpPr>
              <p:cNvPr id="106" name="任意多边形: 形状 105">
                <a:extLst>
                  <a:ext uri="{FF2B5EF4-FFF2-40B4-BE49-F238E27FC236}">
                    <a16:creationId xmlns:a16="http://schemas.microsoft.com/office/drawing/2014/main" id="{B364A4B7-2F37-425F-C163-74F9103DA1DB}"/>
                  </a:ext>
                </a:extLst>
              </p:cNvPr>
              <p:cNvSpPr/>
              <p:nvPr/>
            </p:nvSpPr>
            <p:spPr>
              <a:xfrm>
                <a:off x="559511" y="1275196"/>
                <a:ext cx="470406" cy="97632"/>
              </a:xfrm>
              <a:custGeom>
                <a:avLst/>
                <a:gdLst/>
                <a:ahLst/>
                <a:cxnLst/>
                <a:rect l="l" t="t" r="r" b="b"/>
                <a:pathLst>
                  <a:path w="897484" h="140818">
                    <a:moveTo>
                      <a:pt x="488290" y="101956"/>
                    </a:moveTo>
                    <a:lnTo>
                      <a:pt x="488290" y="122301"/>
                    </a:lnTo>
                    <a:lnTo>
                      <a:pt x="637337" y="122301"/>
                    </a:lnTo>
                    <a:lnTo>
                      <a:pt x="637337" y="101956"/>
                    </a:lnTo>
                    <a:close/>
                    <a:moveTo>
                      <a:pt x="455829" y="85954"/>
                    </a:moveTo>
                    <a:lnTo>
                      <a:pt x="666826" y="85954"/>
                    </a:lnTo>
                    <a:lnTo>
                      <a:pt x="666826" y="137846"/>
                    </a:lnTo>
                    <a:lnTo>
                      <a:pt x="459029" y="137846"/>
                    </a:lnTo>
                    <a:lnTo>
                      <a:pt x="459029" y="91440"/>
                    </a:lnTo>
                    <a:close/>
                    <a:moveTo>
                      <a:pt x="860908" y="58750"/>
                    </a:moveTo>
                    <a:lnTo>
                      <a:pt x="894283" y="58750"/>
                    </a:lnTo>
                    <a:lnTo>
                      <a:pt x="890169" y="63780"/>
                    </a:lnTo>
                    <a:lnTo>
                      <a:pt x="895426" y="136703"/>
                    </a:lnTo>
                    <a:lnTo>
                      <a:pt x="868452" y="136703"/>
                    </a:lnTo>
                    <a:close/>
                    <a:moveTo>
                      <a:pt x="780441" y="58750"/>
                    </a:moveTo>
                    <a:lnTo>
                      <a:pt x="813816" y="58750"/>
                    </a:lnTo>
                    <a:lnTo>
                      <a:pt x="806501" y="136703"/>
                    </a:lnTo>
                    <a:lnTo>
                      <a:pt x="779298" y="136703"/>
                    </a:lnTo>
                    <a:lnTo>
                      <a:pt x="784555" y="63780"/>
                    </a:lnTo>
                    <a:close/>
                    <a:moveTo>
                      <a:pt x="227914" y="44349"/>
                    </a:moveTo>
                    <a:lnTo>
                      <a:pt x="251689" y="44349"/>
                    </a:lnTo>
                    <a:lnTo>
                      <a:pt x="244831" y="137846"/>
                    </a:lnTo>
                    <a:lnTo>
                      <a:pt x="226086" y="137846"/>
                    </a:lnTo>
                    <a:lnTo>
                      <a:pt x="231800" y="50978"/>
                    </a:lnTo>
                    <a:close/>
                    <a:moveTo>
                      <a:pt x="330327" y="42977"/>
                    </a:moveTo>
                    <a:lnTo>
                      <a:pt x="365531" y="42977"/>
                    </a:lnTo>
                    <a:lnTo>
                      <a:pt x="355473" y="109500"/>
                    </a:lnTo>
                    <a:lnTo>
                      <a:pt x="374904" y="109500"/>
                    </a:lnTo>
                    <a:lnTo>
                      <a:pt x="365760" y="65608"/>
                    </a:lnTo>
                    <a:lnTo>
                      <a:pt x="396621" y="65608"/>
                    </a:lnTo>
                    <a:lnTo>
                      <a:pt x="392506" y="70638"/>
                    </a:lnTo>
                    <a:lnTo>
                      <a:pt x="404393" y="125502"/>
                    </a:lnTo>
                    <a:lnTo>
                      <a:pt x="322097" y="125502"/>
                    </a:lnTo>
                    <a:lnTo>
                      <a:pt x="335585" y="45949"/>
                    </a:lnTo>
                    <a:close/>
                    <a:moveTo>
                      <a:pt x="817702" y="41148"/>
                    </a:moveTo>
                    <a:lnTo>
                      <a:pt x="851307" y="41148"/>
                    </a:lnTo>
                    <a:lnTo>
                      <a:pt x="851307" y="140818"/>
                    </a:lnTo>
                    <a:lnTo>
                      <a:pt x="816331" y="140818"/>
                    </a:lnTo>
                    <a:lnTo>
                      <a:pt x="822046" y="134646"/>
                    </a:lnTo>
                    <a:lnTo>
                      <a:pt x="822046" y="45720"/>
                    </a:lnTo>
                    <a:close/>
                    <a:moveTo>
                      <a:pt x="106070" y="4572"/>
                    </a:moveTo>
                    <a:lnTo>
                      <a:pt x="193396" y="4572"/>
                    </a:lnTo>
                    <a:lnTo>
                      <a:pt x="193396" y="120472"/>
                    </a:lnTo>
                    <a:lnTo>
                      <a:pt x="208255" y="120244"/>
                    </a:lnTo>
                    <a:lnTo>
                      <a:pt x="208255" y="140361"/>
                    </a:lnTo>
                    <a:cubicBezTo>
                      <a:pt x="207493" y="138532"/>
                      <a:pt x="206273" y="137313"/>
                      <a:pt x="204597" y="136703"/>
                    </a:cubicBezTo>
                    <a:cubicBezTo>
                      <a:pt x="202921" y="136093"/>
                      <a:pt x="201397" y="135865"/>
                      <a:pt x="200025" y="136017"/>
                    </a:cubicBezTo>
                    <a:lnTo>
                      <a:pt x="193396" y="136017"/>
                    </a:lnTo>
                    <a:lnTo>
                      <a:pt x="164135" y="136246"/>
                    </a:lnTo>
                    <a:lnTo>
                      <a:pt x="164135" y="20117"/>
                    </a:lnTo>
                    <a:lnTo>
                      <a:pt x="138303" y="20117"/>
                    </a:lnTo>
                    <a:lnTo>
                      <a:pt x="122530" y="136017"/>
                    </a:lnTo>
                    <a:lnTo>
                      <a:pt x="93269" y="136017"/>
                    </a:lnTo>
                    <a:lnTo>
                      <a:pt x="110185" y="8687"/>
                    </a:lnTo>
                    <a:close/>
                    <a:moveTo>
                      <a:pt x="789813" y="2972"/>
                    </a:moveTo>
                    <a:lnTo>
                      <a:pt x="821589" y="2972"/>
                    </a:lnTo>
                    <a:lnTo>
                      <a:pt x="815188" y="17374"/>
                    </a:lnTo>
                    <a:lnTo>
                      <a:pt x="897484" y="17374"/>
                    </a:lnTo>
                    <a:lnTo>
                      <a:pt x="885597" y="50292"/>
                    </a:lnTo>
                    <a:lnTo>
                      <a:pt x="859308" y="50292"/>
                    </a:lnTo>
                    <a:lnTo>
                      <a:pt x="865708" y="33147"/>
                    </a:lnTo>
                    <a:lnTo>
                      <a:pt x="781812" y="33147"/>
                    </a:lnTo>
                    <a:lnTo>
                      <a:pt x="794157" y="7544"/>
                    </a:lnTo>
                    <a:close/>
                    <a:moveTo>
                      <a:pt x="488061" y="2743"/>
                    </a:moveTo>
                    <a:lnTo>
                      <a:pt x="528295" y="2743"/>
                    </a:lnTo>
                    <a:lnTo>
                      <a:pt x="510464" y="14402"/>
                    </a:lnTo>
                    <a:lnTo>
                      <a:pt x="666369" y="14402"/>
                    </a:lnTo>
                    <a:lnTo>
                      <a:pt x="666369" y="43206"/>
                    </a:lnTo>
                    <a:lnTo>
                      <a:pt x="619735" y="79782"/>
                    </a:lnTo>
                    <a:lnTo>
                      <a:pt x="457886" y="79782"/>
                    </a:lnTo>
                    <a:lnTo>
                      <a:pt x="457886" y="60122"/>
                    </a:lnTo>
                    <a:lnTo>
                      <a:pt x="464973" y="64008"/>
                    </a:lnTo>
                    <a:lnTo>
                      <a:pt x="504292" y="64008"/>
                    </a:lnTo>
                    <a:lnTo>
                      <a:pt x="477774" y="42748"/>
                    </a:lnTo>
                    <a:lnTo>
                      <a:pt x="468173" y="39091"/>
                    </a:lnTo>
                    <a:lnTo>
                      <a:pt x="508407" y="39091"/>
                    </a:lnTo>
                    <a:lnTo>
                      <a:pt x="541553" y="64008"/>
                    </a:lnTo>
                    <a:lnTo>
                      <a:pt x="591617" y="64008"/>
                    </a:lnTo>
                    <a:lnTo>
                      <a:pt x="633908" y="32919"/>
                    </a:lnTo>
                    <a:lnTo>
                      <a:pt x="633908" y="30175"/>
                    </a:lnTo>
                    <a:lnTo>
                      <a:pt x="457657" y="30175"/>
                    </a:lnTo>
                    <a:lnTo>
                      <a:pt x="491947" y="9144"/>
                    </a:lnTo>
                    <a:close/>
                    <a:moveTo>
                      <a:pt x="327584" y="2743"/>
                    </a:moveTo>
                    <a:lnTo>
                      <a:pt x="364846" y="2743"/>
                    </a:lnTo>
                    <a:lnTo>
                      <a:pt x="358445" y="13030"/>
                    </a:lnTo>
                    <a:lnTo>
                      <a:pt x="439141" y="13030"/>
                    </a:lnTo>
                    <a:lnTo>
                      <a:pt x="439141" y="137846"/>
                    </a:lnTo>
                    <a:lnTo>
                      <a:pt x="403708" y="137846"/>
                    </a:lnTo>
                    <a:lnTo>
                      <a:pt x="409423" y="131674"/>
                    </a:lnTo>
                    <a:lnTo>
                      <a:pt x="409423" y="28804"/>
                    </a:lnTo>
                    <a:lnTo>
                      <a:pt x="348386" y="28804"/>
                    </a:lnTo>
                    <a:lnTo>
                      <a:pt x="343129" y="37262"/>
                    </a:lnTo>
                    <a:lnTo>
                      <a:pt x="313868" y="37262"/>
                    </a:lnTo>
                    <a:lnTo>
                      <a:pt x="332613" y="5944"/>
                    </a:lnTo>
                    <a:close/>
                    <a:moveTo>
                      <a:pt x="253289" y="2743"/>
                    </a:moveTo>
                    <a:lnTo>
                      <a:pt x="286893" y="2743"/>
                    </a:lnTo>
                    <a:lnTo>
                      <a:pt x="286893" y="22403"/>
                    </a:lnTo>
                    <a:lnTo>
                      <a:pt x="312039" y="22403"/>
                    </a:lnTo>
                    <a:lnTo>
                      <a:pt x="312039" y="42748"/>
                    </a:lnTo>
                    <a:cubicBezTo>
                      <a:pt x="311429" y="40767"/>
                      <a:pt x="310248" y="39510"/>
                      <a:pt x="308496" y="38977"/>
                    </a:cubicBezTo>
                    <a:cubicBezTo>
                      <a:pt x="306743" y="38443"/>
                      <a:pt x="305181" y="38176"/>
                      <a:pt x="303810" y="38176"/>
                    </a:cubicBezTo>
                    <a:lnTo>
                      <a:pt x="286893" y="38176"/>
                    </a:lnTo>
                    <a:lnTo>
                      <a:pt x="286893" y="44577"/>
                    </a:lnTo>
                    <a:lnTo>
                      <a:pt x="291236" y="44577"/>
                    </a:lnTo>
                    <a:lnTo>
                      <a:pt x="291236" y="44349"/>
                    </a:lnTo>
                    <a:lnTo>
                      <a:pt x="310668" y="44349"/>
                    </a:lnTo>
                    <a:lnTo>
                      <a:pt x="316840" y="137846"/>
                    </a:lnTo>
                    <a:lnTo>
                      <a:pt x="298323" y="137846"/>
                    </a:lnTo>
                    <a:lnTo>
                      <a:pt x="292151" y="56007"/>
                    </a:lnTo>
                    <a:lnTo>
                      <a:pt x="286893" y="56007"/>
                    </a:lnTo>
                    <a:lnTo>
                      <a:pt x="286893" y="137846"/>
                    </a:lnTo>
                    <a:lnTo>
                      <a:pt x="257632" y="137846"/>
                    </a:lnTo>
                    <a:lnTo>
                      <a:pt x="257632" y="38176"/>
                    </a:lnTo>
                    <a:lnTo>
                      <a:pt x="226086" y="38176"/>
                    </a:lnTo>
                    <a:lnTo>
                      <a:pt x="226086" y="18517"/>
                    </a:lnTo>
                    <a:lnTo>
                      <a:pt x="233172" y="22403"/>
                    </a:lnTo>
                    <a:lnTo>
                      <a:pt x="257632" y="22403"/>
                    </a:lnTo>
                    <a:lnTo>
                      <a:pt x="257632" y="7087"/>
                    </a:lnTo>
                    <a:close/>
                    <a:moveTo>
                      <a:pt x="24460" y="457"/>
                    </a:moveTo>
                    <a:lnTo>
                      <a:pt x="57836" y="457"/>
                    </a:lnTo>
                    <a:lnTo>
                      <a:pt x="57836" y="21946"/>
                    </a:lnTo>
                    <a:lnTo>
                      <a:pt x="87097" y="21946"/>
                    </a:lnTo>
                    <a:lnTo>
                      <a:pt x="87097" y="42063"/>
                    </a:lnTo>
                    <a:cubicBezTo>
                      <a:pt x="86335" y="40234"/>
                      <a:pt x="85115" y="39015"/>
                      <a:pt x="83439" y="38405"/>
                    </a:cubicBezTo>
                    <a:cubicBezTo>
                      <a:pt x="81763" y="37795"/>
                      <a:pt x="80239" y="37491"/>
                      <a:pt x="78867" y="37491"/>
                    </a:cubicBezTo>
                    <a:lnTo>
                      <a:pt x="57836" y="37491"/>
                    </a:lnTo>
                    <a:lnTo>
                      <a:pt x="57836" y="47320"/>
                    </a:lnTo>
                    <a:lnTo>
                      <a:pt x="82525" y="47320"/>
                    </a:lnTo>
                    <a:lnTo>
                      <a:pt x="78410" y="51892"/>
                    </a:lnTo>
                    <a:lnTo>
                      <a:pt x="87325" y="131217"/>
                    </a:lnTo>
                    <a:lnTo>
                      <a:pt x="66523" y="131217"/>
                    </a:lnTo>
                    <a:lnTo>
                      <a:pt x="57836" y="57150"/>
                    </a:lnTo>
                    <a:lnTo>
                      <a:pt x="57836" y="135560"/>
                    </a:lnTo>
                    <a:lnTo>
                      <a:pt x="28575" y="135560"/>
                    </a:lnTo>
                    <a:lnTo>
                      <a:pt x="28575" y="68809"/>
                    </a:lnTo>
                    <a:lnTo>
                      <a:pt x="21260" y="131217"/>
                    </a:lnTo>
                    <a:lnTo>
                      <a:pt x="229" y="131217"/>
                    </a:lnTo>
                    <a:lnTo>
                      <a:pt x="9373" y="51892"/>
                    </a:lnTo>
                    <a:lnTo>
                      <a:pt x="5258" y="47320"/>
                    </a:lnTo>
                    <a:lnTo>
                      <a:pt x="28575" y="47320"/>
                    </a:lnTo>
                    <a:lnTo>
                      <a:pt x="28575" y="37491"/>
                    </a:lnTo>
                    <a:lnTo>
                      <a:pt x="0" y="37491"/>
                    </a:lnTo>
                    <a:lnTo>
                      <a:pt x="0" y="18060"/>
                    </a:lnTo>
                    <a:lnTo>
                      <a:pt x="7087" y="21946"/>
                    </a:lnTo>
                    <a:lnTo>
                      <a:pt x="28575" y="21946"/>
                    </a:lnTo>
                    <a:lnTo>
                      <a:pt x="28575" y="4801"/>
                    </a:lnTo>
                    <a:close/>
                    <a:moveTo>
                      <a:pt x="769696" y="0"/>
                    </a:moveTo>
                    <a:lnTo>
                      <a:pt x="769696" y="22174"/>
                    </a:lnTo>
                    <a:lnTo>
                      <a:pt x="744550" y="24232"/>
                    </a:lnTo>
                    <a:lnTo>
                      <a:pt x="744550" y="45263"/>
                    </a:lnTo>
                    <a:lnTo>
                      <a:pt x="771297" y="45263"/>
                    </a:lnTo>
                    <a:lnTo>
                      <a:pt x="771297" y="65608"/>
                    </a:lnTo>
                    <a:cubicBezTo>
                      <a:pt x="770535" y="63627"/>
                      <a:pt x="769315" y="62370"/>
                      <a:pt x="767639" y="61837"/>
                    </a:cubicBezTo>
                    <a:cubicBezTo>
                      <a:pt x="765963" y="61303"/>
                      <a:pt x="764439" y="61036"/>
                      <a:pt x="763067" y="61036"/>
                    </a:cubicBezTo>
                    <a:lnTo>
                      <a:pt x="744550" y="61036"/>
                    </a:lnTo>
                    <a:lnTo>
                      <a:pt x="744550" y="71323"/>
                    </a:lnTo>
                    <a:lnTo>
                      <a:pt x="767410" y="71323"/>
                    </a:lnTo>
                    <a:lnTo>
                      <a:pt x="763296" y="75667"/>
                    </a:lnTo>
                    <a:lnTo>
                      <a:pt x="776554" y="140818"/>
                    </a:lnTo>
                    <a:lnTo>
                      <a:pt x="755752" y="140818"/>
                    </a:lnTo>
                    <a:lnTo>
                      <a:pt x="744550" y="86868"/>
                    </a:lnTo>
                    <a:lnTo>
                      <a:pt x="744550" y="140818"/>
                    </a:lnTo>
                    <a:lnTo>
                      <a:pt x="715061" y="140818"/>
                    </a:lnTo>
                    <a:lnTo>
                      <a:pt x="715061" y="83439"/>
                    </a:lnTo>
                    <a:lnTo>
                      <a:pt x="703174" y="140818"/>
                    </a:lnTo>
                    <a:lnTo>
                      <a:pt x="682371" y="140818"/>
                    </a:lnTo>
                    <a:lnTo>
                      <a:pt x="695859" y="75667"/>
                    </a:lnTo>
                    <a:lnTo>
                      <a:pt x="691744" y="71323"/>
                    </a:lnTo>
                    <a:lnTo>
                      <a:pt x="715061" y="71323"/>
                    </a:lnTo>
                    <a:lnTo>
                      <a:pt x="715061" y="61036"/>
                    </a:lnTo>
                    <a:lnTo>
                      <a:pt x="684200" y="61036"/>
                    </a:lnTo>
                    <a:lnTo>
                      <a:pt x="684200" y="41377"/>
                    </a:lnTo>
                    <a:lnTo>
                      <a:pt x="691515" y="45263"/>
                    </a:lnTo>
                    <a:lnTo>
                      <a:pt x="715061" y="45263"/>
                    </a:lnTo>
                    <a:lnTo>
                      <a:pt x="715061" y="26746"/>
                    </a:lnTo>
                    <a:lnTo>
                      <a:pt x="698830" y="27889"/>
                    </a:lnTo>
                    <a:lnTo>
                      <a:pt x="692201" y="32919"/>
                    </a:lnTo>
                    <a:lnTo>
                      <a:pt x="692201" y="11202"/>
                    </a:lnTo>
                    <a:lnTo>
                      <a:pt x="763296" y="6401"/>
                    </a:ln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884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  <a:latin typeface="站酷酷黑" panose="02010600030101010101" pitchFamily="2" charset="-122"/>
                  <a:ea typeface="站酷酷黑" panose="02010600030101010101" pitchFamily="2" charset="-122"/>
                </a:endParaRPr>
              </a:p>
            </p:txBody>
          </p:sp>
          <p:sp>
            <p:nvSpPr>
              <p:cNvPr id="107" name="任意多边形: 形状 106">
                <a:extLst>
                  <a:ext uri="{FF2B5EF4-FFF2-40B4-BE49-F238E27FC236}">
                    <a16:creationId xmlns:a16="http://schemas.microsoft.com/office/drawing/2014/main" id="{58A3FD6F-F1B3-82E9-5C0F-DB201079B1E5}"/>
                  </a:ext>
                </a:extLst>
              </p:cNvPr>
              <p:cNvSpPr/>
              <p:nvPr/>
            </p:nvSpPr>
            <p:spPr>
              <a:xfrm>
                <a:off x="559518" y="1393793"/>
                <a:ext cx="470403" cy="56794"/>
              </a:xfrm>
              <a:custGeom>
                <a:avLst/>
                <a:gdLst/>
                <a:ahLst/>
                <a:cxnLst/>
                <a:rect l="l" t="t" r="r" b="b"/>
                <a:pathLst>
                  <a:path w="1184610" h="143023">
                    <a:moveTo>
                      <a:pt x="1150156" y="41225"/>
                    </a:moveTo>
                    <a:cubicBezTo>
                      <a:pt x="1144203" y="41225"/>
                      <a:pt x="1139143" y="43644"/>
                      <a:pt x="1134975" y="48480"/>
                    </a:cubicBezTo>
                    <a:cubicBezTo>
                      <a:pt x="1130808" y="53317"/>
                      <a:pt x="1128725" y="60498"/>
                      <a:pt x="1128725" y="70023"/>
                    </a:cubicBezTo>
                    <a:cubicBezTo>
                      <a:pt x="1128725" y="80392"/>
                      <a:pt x="1130783" y="87957"/>
                      <a:pt x="1134901" y="92720"/>
                    </a:cubicBezTo>
                    <a:cubicBezTo>
                      <a:pt x="1139019" y="97482"/>
                      <a:pt x="1144178" y="99863"/>
                      <a:pt x="1150379" y="99863"/>
                    </a:cubicBezTo>
                    <a:cubicBezTo>
                      <a:pt x="1156531" y="99863"/>
                      <a:pt x="1161690" y="97494"/>
                      <a:pt x="1165857" y="92757"/>
                    </a:cubicBezTo>
                    <a:cubicBezTo>
                      <a:pt x="1170024" y="88019"/>
                      <a:pt x="1172108" y="80590"/>
                      <a:pt x="1172108" y="70470"/>
                    </a:cubicBezTo>
                    <a:cubicBezTo>
                      <a:pt x="1172108" y="60796"/>
                      <a:pt x="1169962" y="53503"/>
                      <a:pt x="1165671" y="48592"/>
                    </a:cubicBezTo>
                    <a:cubicBezTo>
                      <a:pt x="1161380" y="43681"/>
                      <a:pt x="1156208" y="41225"/>
                      <a:pt x="1150156" y="41225"/>
                    </a:cubicBezTo>
                    <a:close/>
                    <a:moveTo>
                      <a:pt x="712006" y="41225"/>
                    </a:moveTo>
                    <a:cubicBezTo>
                      <a:pt x="706053" y="41225"/>
                      <a:pt x="700993" y="43644"/>
                      <a:pt x="696825" y="48480"/>
                    </a:cubicBezTo>
                    <a:cubicBezTo>
                      <a:pt x="692658" y="53317"/>
                      <a:pt x="690575" y="60498"/>
                      <a:pt x="690575" y="70023"/>
                    </a:cubicBezTo>
                    <a:cubicBezTo>
                      <a:pt x="690575" y="80392"/>
                      <a:pt x="692633" y="87957"/>
                      <a:pt x="696751" y="92720"/>
                    </a:cubicBezTo>
                    <a:cubicBezTo>
                      <a:pt x="700869" y="97482"/>
                      <a:pt x="706028" y="99863"/>
                      <a:pt x="712229" y="99863"/>
                    </a:cubicBezTo>
                    <a:cubicBezTo>
                      <a:pt x="718381" y="99863"/>
                      <a:pt x="723540" y="97494"/>
                      <a:pt x="727707" y="92757"/>
                    </a:cubicBezTo>
                    <a:cubicBezTo>
                      <a:pt x="731874" y="88019"/>
                      <a:pt x="733958" y="80590"/>
                      <a:pt x="733958" y="70470"/>
                    </a:cubicBezTo>
                    <a:cubicBezTo>
                      <a:pt x="733958" y="60796"/>
                      <a:pt x="731812" y="53503"/>
                      <a:pt x="727521" y="48592"/>
                    </a:cubicBezTo>
                    <a:cubicBezTo>
                      <a:pt x="723230" y="43681"/>
                      <a:pt x="718058" y="41225"/>
                      <a:pt x="712006" y="41225"/>
                    </a:cubicBezTo>
                    <a:close/>
                    <a:moveTo>
                      <a:pt x="266340" y="41225"/>
                    </a:moveTo>
                    <a:cubicBezTo>
                      <a:pt x="259643" y="41225"/>
                      <a:pt x="254086" y="43730"/>
                      <a:pt x="249671" y="48741"/>
                    </a:cubicBezTo>
                    <a:cubicBezTo>
                      <a:pt x="245256" y="53751"/>
                      <a:pt x="243048" y="61317"/>
                      <a:pt x="243048" y="71437"/>
                    </a:cubicBezTo>
                    <a:cubicBezTo>
                      <a:pt x="243048" y="81557"/>
                      <a:pt x="245256" y="89135"/>
                      <a:pt x="249671" y="94171"/>
                    </a:cubicBezTo>
                    <a:cubicBezTo>
                      <a:pt x="254086" y="99206"/>
                      <a:pt x="259643" y="101724"/>
                      <a:pt x="266340" y="101724"/>
                    </a:cubicBezTo>
                    <a:cubicBezTo>
                      <a:pt x="272988" y="101724"/>
                      <a:pt x="278519" y="99194"/>
                      <a:pt x="282934" y="94133"/>
                    </a:cubicBezTo>
                    <a:cubicBezTo>
                      <a:pt x="287350" y="89073"/>
                      <a:pt x="289557" y="81359"/>
                      <a:pt x="289557" y="70991"/>
                    </a:cubicBezTo>
                    <a:cubicBezTo>
                      <a:pt x="289557" y="61218"/>
                      <a:pt x="287337" y="53813"/>
                      <a:pt x="282897" y="48778"/>
                    </a:cubicBezTo>
                    <a:cubicBezTo>
                      <a:pt x="278457" y="43743"/>
                      <a:pt x="272938" y="41225"/>
                      <a:pt x="266340" y="41225"/>
                    </a:cubicBezTo>
                    <a:close/>
                    <a:moveTo>
                      <a:pt x="990761" y="41151"/>
                    </a:moveTo>
                    <a:cubicBezTo>
                      <a:pt x="984609" y="41151"/>
                      <a:pt x="979438" y="43209"/>
                      <a:pt x="975246" y="47327"/>
                    </a:cubicBezTo>
                    <a:cubicBezTo>
                      <a:pt x="971054" y="51445"/>
                      <a:pt x="968734" y="56951"/>
                      <a:pt x="968288" y="63847"/>
                    </a:cubicBezTo>
                    <a:lnTo>
                      <a:pt x="1012415" y="63847"/>
                    </a:lnTo>
                    <a:cubicBezTo>
                      <a:pt x="1011820" y="57199"/>
                      <a:pt x="1010133" y="52214"/>
                      <a:pt x="1007355" y="48890"/>
                    </a:cubicBezTo>
                    <a:cubicBezTo>
                      <a:pt x="1003089" y="43730"/>
                      <a:pt x="997557" y="41151"/>
                      <a:pt x="990761" y="41151"/>
                    </a:cubicBezTo>
                    <a:close/>
                    <a:moveTo>
                      <a:pt x="567717" y="31923"/>
                    </a:moveTo>
                    <a:lnTo>
                      <a:pt x="581111" y="31923"/>
                    </a:lnTo>
                    <a:lnTo>
                      <a:pt x="581111" y="110951"/>
                    </a:lnTo>
                    <a:lnTo>
                      <a:pt x="567717" y="110951"/>
                    </a:lnTo>
                    <a:close/>
                    <a:moveTo>
                      <a:pt x="319695" y="31923"/>
                    </a:moveTo>
                    <a:lnTo>
                      <a:pt x="333089" y="31923"/>
                    </a:lnTo>
                    <a:lnTo>
                      <a:pt x="333089" y="75753"/>
                    </a:lnTo>
                    <a:cubicBezTo>
                      <a:pt x="333089" y="82748"/>
                      <a:pt x="333362" y="87461"/>
                      <a:pt x="333908" y="89892"/>
                    </a:cubicBezTo>
                    <a:cubicBezTo>
                      <a:pt x="334751" y="93414"/>
                      <a:pt x="336537" y="96180"/>
                      <a:pt x="339266" y="98189"/>
                    </a:cubicBezTo>
                    <a:cubicBezTo>
                      <a:pt x="341994" y="100198"/>
                      <a:pt x="345368" y="101203"/>
                      <a:pt x="349386" y="101203"/>
                    </a:cubicBezTo>
                    <a:cubicBezTo>
                      <a:pt x="353404" y="101203"/>
                      <a:pt x="357175" y="100173"/>
                      <a:pt x="360697" y="98115"/>
                    </a:cubicBezTo>
                    <a:cubicBezTo>
                      <a:pt x="364219" y="96056"/>
                      <a:pt x="366712" y="93253"/>
                      <a:pt x="368176" y="89706"/>
                    </a:cubicBezTo>
                    <a:cubicBezTo>
                      <a:pt x="369639" y="86159"/>
                      <a:pt x="370371" y="81012"/>
                      <a:pt x="370371" y="74265"/>
                    </a:cubicBezTo>
                    <a:lnTo>
                      <a:pt x="370371" y="31923"/>
                    </a:lnTo>
                    <a:lnTo>
                      <a:pt x="383765" y="31923"/>
                    </a:lnTo>
                    <a:lnTo>
                      <a:pt x="383765" y="110951"/>
                    </a:lnTo>
                    <a:lnTo>
                      <a:pt x="371785" y="110951"/>
                    </a:lnTo>
                    <a:lnTo>
                      <a:pt x="371785" y="99342"/>
                    </a:lnTo>
                    <a:cubicBezTo>
                      <a:pt x="365633" y="108272"/>
                      <a:pt x="357274" y="112737"/>
                      <a:pt x="346707" y="112737"/>
                    </a:cubicBezTo>
                    <a:cubicBezTo>
                      <a:pt x="342044" y="112737"/>
                      <a:pt x="337691" y="111844"/>
                      <a:pt x="333647" y="110058"/>
                    </a:cubicBezTo>
                    <a:cubicBezTo>
                      <a:pt x="329604" y="108272"/>
                      <a:pt x="326603" y="106027"/>
                      <a:pt x="324643" y="103324"/>
                    </a:cubicBezTo>
                    <a:cubicBezTo>
                      <a:pt x="322684" y="100620"/>
                      <a:pt x="321307" y="97308"/>
                      <a:pt x="320513" y="93389"/>
                    </a:cubicBezTo>
                    <a:cubicBezTo>
                      <a:pt x="319968" y="90760"/>
                      <a:pt x="319695" y="86593"/>
                      <a:pt x="319695" y="80888"/>
                    </a:cubicBezTo>
                    <a:close/>
                    <a:moveTo>
                      <a:pt x="81942" y="31923"/>
                    </a:moveTo>
                    <a:lnTo>
                      <a:pt x="95336" y="31923"/>
                    </a:lnTo>
                    <a:lnTo>
                      <a:pt x="95336" y="110951"/>
                    </a:lnTo>
                    <a:lnTo>
                      <a:pt x="81942" y="110951"/>
                    </a:lnTo>
                    <a:close/>
                    <a:moveTo>
                      <a:pt x="1149189" y="30137"/>
                    </a:moveTo>
                    <a:cubicBezTo>
                      <a:pt x="1158515" y="30137"/>
                      <a:pt x="1166205" y="33908"/>
                      <a:pt x="1172257" y="41448"/>
                    </a:cubicBezTo>
                    <a:lnTo>
                      <a:pt x="1172257" y="31923"/>
                    </a:lnTo>
                    <a:lnTo>
                      <a:pt x="1184610" y="31923"/>
                    </a:lnTo>
                    <a:lnTo>
                      <a:pt x="1184610" y="100235"/>
                    </a:lnTo>
                    <a:cubicBezTo>
                      <a:pt x="1184610" y="112539"/>
                      <a:pt x="1183357" y="121257"/>
                      <a:pt x="1180852" y="126392"/>
                    </a:cubicBezTo>
                    <a:cubicBezTo>
                      <a:pt x="1178346" y="131527"/>
                      <a:pt x="1174378" y="135582"/>
                      <a:pt x="1168945" y="138559"/>
                    </a:cubicBezTo>
                    <a:cubicBezTo>
                      <a:pt x="1163513" y="141535"/>
                      <a:pt x="1156828" y="143023"/>
                      <a:pt x="1148891" y="143023"/>
                    </a:cubicBezTo>
                    <a:cubicBezTo>
                      <a:pt x="1139465" y="143023"/>
                      <a:pt x="1131850" y="140903"/>
                      <a:pt x="1126046" y="136661"/>
                    </a:cubicBezTo>
                    <a:cubicBezTo>
                      <a:pt x="1120241" y="132419"/>
                      <a:pt x="1117438" y="126032"/>
                      <a:pt x="1117637" y="117499"/>
                    </a:cubicBezTo>
                    <a:lnTo>
                      <a:pt x="1130659" y="119434"/>
                    </a:lnTo>
                    <a:cubicBezTo>
                      <a:pt x="1131205" y="123453"/>
                      <a:pt x="1132718" y="126380"/>
                      <a:pt x="1135199" y="128215"/>
                    </a:cubicBezTo>
                    <a:cubicBezTo>
                      <a:pt x="1138522" y="130696"/>
                      <a:pt x="1143062" y="131936"/>
                      <a:pt x="1148816" y="131936"/>
                    </a:cubicBezTo>
                    <a:cubicBezTo>
                      <a:pt x="1155018" y="131936"/>
                      <a:pt x="1159805" y="130696"/>
                      <a:pt x="1163178" y="128215"/>
                    </a:cubicBezTo>
                    <a:cubicBezTo>
                      <a:pt x="1166552" y="125735"/>
                      <a:pt x="1168834" y="122262"/>
                      <a:pt x="1170024" y="117797"/>
                    </a:cubicBezTo>
                    <a:cubicBezTo>
                      <a:pt x="1170719" y="115069"/>
                      <a:pt x="1171041" y="109339"/>
                      <a:pt x="1170992" y="100607"/>
                    </a:cubicBezTo>
                    <a:cubicBezTo>
                      <a:pt x="1165138" y="107503"/>
                      <a:pt x="1157845" y="110951"/>
                      <a:pt x="1149114" y="110951"/>
                    </a:cubicBezTo>
                    <a:cubicBezTo>
                      <a:pt x="1138250" y="110951"/>
                      <a:pt x="1129841" y="107032"/>
                      <a:pt x="1123888" y="99194"/>
                    </a:cubicBezTo>
                    <a:cubicBezTo>
                      <a:pt x="1117935" y="91355"/>
                      <a:pt x="1114958" y="81954"/>
                      <a:pt x="1114958" y="70991"/>
                    </a:cubicBezTo>
                    <a:cubicBezTo>
                      <a:pt x="1114958" y="63450"/>
                      <a:pt x="1116322" y="56492"/>
                      <a:pt x="1119051" y="50118"/>
                    </a:cubicBezTo>
                    <a:cubicBezTo>
                      <a:pt x="1121779" y="43743"/>
                      <a:pt x="1125736" y="38819"/>
                      <a:pt x="1130920" y="35346"/>
                    </a:cubicBezTo>
                    <a:cubicBezTo>
                      <a:pt x="1136104" y="31874"/>
                      <a:pt x="1142194" y="30137"/>
                      <a:pt x="1149189" y="30137"/>
                    </a:cubicBezTo>
                    <a:close/>
                    <a:moveTo>
                      <a:pt x="1081100" y="30137"/>
                    </a:moveTo>
                    <a:cubicBezTo>
                      <a:pt x="1085862" y="30137"/>
                      <a:pt x="1090240" y="30993"/>
                      <a:pt x="1094234" y="32705"/>
                    </a:cubicBezTo>
                    <a:cubicBezTo>
                      <a:pt x="1098227" y="34416"/>
                      <a:pt x="1101216" y="36661"/>
                      <a:pt x="1103201" y="39439"/>
                    </a:cubicBezTo>
                    <a:cubicBezTo>
                      <a:pt x="1105185" y="42217"/>
                      <a:pt x="1106574" y="45516"/>
                      <a:pt x="1107368" y="49336"/>
                    </a:cubicBezTo>
                    <a:cubicBezTo>
                      <a:pt x="1107864" y="51817"/>
                      <a:pt x="1108112" y="56157"/>
                      <a:pt x="1108112" y="62359"/>
                    </a:cubicBezTo>
                    <a:lnTo>
                      <a:pt x="1108112" y="110951"/>
                    </a:lnTo>
                    <a:lnTo>
                      <a:pt x="1094717" y="110951"/>
                    </a:lnTo>
                    <a:lnTo>
                      <a:pt x="1094717" y="62880"/>
                    </a:lnTo>
                    <a:cubicBezTo>
                      <a:pt x="1094717" y="57423"/>
                      <a:pt x="1094196" y="53342"/>
                      <a:pt x="1093155" y="50638"/>
                    </a:cubicBezTo>
                    <a:cubicBezTo>
                      <a:pt x="1092113" y="47935"/>
                      <a:pt x="1090265" y="45777"/>
                      <a:pt x="1087611" y="44164"/>
                    </a:cubicBezTo>
                    <a:cubicBezTo>
                      <a:pt x="1084957" y="42552"/>
                      <a:pt x="1081844" y="41746"/>
                      <a:pt x="1078272" y="41746"/>
                    </a:cubicBezTo>
                    <a:cubicBezTo>
                      <a:pt x="1072567" y="41746"/>
                      <a:pt x="1067643" y="43557"/>
                      <a:pt x="1063501" y="47178"/>
                    </a:cubicBezTo>
                    <a:cubicBezTo>
                      <a:pt x="1059358" y="50800"/>
                      <a:pt x="1057287" y="57671"/>
                      <a:pt x="1057287" y="67791"/>
                    </a:cubicBezTo>
                    <a:lnTo>
                      <a:pt x="1057287" y="110951"/>
                    </a:lnTo>
                    <a:lnTo>
                      <a:pt x="1043893" y="110951"/>
                    </a:lnTo>
                    <a:lnTo>
                      <a:pt x="1043893" y="31923"/>
                    </a:lnTo>
                    <a:lnTo>
                      <a:pt x="1055948" y="31923"/>
                    </a:lnTo>
                    <a:lnTo>
                      <a:pt x="1055948" y="43160"/>
                    </a:lnTo>
                    <a:cubicBezTo>
                      <a:pt x="1061752" y="34478"/>
                      <a:pt x="1070136" y="30137"/>
                      <a:pt x="1081100" y="30137"/>
                    </a:cubicBezTo>
                    <a:close/>
                    <a:moveTo>
                      <a:pt x="990612" y="30137"/>
                    </a:moveTo>
                    <a:cubicBezTo>
                      <a:pt x="1001179" y="30137"/>
                      <a:pt x="1009811" y="33734"/>
                      <a:pt x="1016508" y="40927"/>
                    </a:cubicBezTo>
                    <a:cubicBezTo>
                      <a:pt x="1023205" y="48121"/>
                      <a:pt x="1026554" y="58241"/>
                      <a:pt x="1026554" y="71288"/>
                    </a:cubicBezTo>
                    <a:cubicBezTo>
                      <a:pt x="1026554" y="72082"/>
                      <a:pt x="1026529" y="73273"/>
                      <a:pt x="1026480" y="74860"/>
                    </a:cubicBezTo>
                    <a:lnTo>
                      <a:pt x="967544" y="74860"/>
                    </a:lnTo>
                    <a:cubicBezTo>
                      <a:pt x="968040" y="83542"/>
                      <a:pt x="970496" y="90190"/>
                      <a:pt x="974911" y="94803"/>
                    </a:cubicBezTo>
                    <a:cubicBezTo>
                      <a:pt x="979326" y="99417"/>
                      <a:pt x="984833" y="101724"/>
                      <a:pt x="991431" y="101724"/>
                    </a:cubicBezTo>
                    <a:cubicBezTo>
                      <a:pt x="996342" y="101724"/>
                      <a:pt x="1000534" y="100434"/>
                      <a:pt x="1004007" y="97854"/>
                    </a:cubicBezTo>
                    <a:cubicBezTo>
                      <a:pt x="1007479" y="95274"/>
                      <a:pt x="1010233" y="91157"/>
                      <a:pt x="1012267" y="85501"/>
                    </a:cubicBezTo>
                    <a:lnTo>
                      <a:pt x="1026108" y="87213"/>
                    </a:lnTo>
                    <a:cubicBezTo>
                      <a:pt x="1023925" y="95299"/>
                      <a:pt x="1019882" y="101575"/>
                      <a:pt x="1013978" y="106040"/>
                    </a:cubicBezTo>
                    <a:cubicBezTo>
                      <a:pt x="1008075" y="110505"/>
                      <a:pt x="1000534" y="112737"/>
                      <a:pt x="991356" y="112737"/>
                    </a:cubicBezTo>
                    <a:cubicBezTo>
                      <a:pt x="979797" y="112737"/>
                      <a:pt x="970632" y="109178"/>
                      <a:pt x="963860" y="102059"/>
                    </a:cubicBezTo>
                    <a:cubicBezTo>
                      <a:pt x="957089" y="94940"/>
                      <a:pt x="953703" y="84956"/>
                      <a:pt x="953703" y="72107"/>
                    </a:cubicBezTo>
                    <a:cubicBezTo>
                      <a:pt x="953703" y="58812"/>
                      <a:pt x="957126" y="48493"/>
                      <a:pt x="963972" y="41151"/>
                    </a:cubicBezTo>
                    <a:cubicBezTo>
                      <a:pt x="970818" y="33808"/>
                      <a:pt x="979698" y="30137"/>
                      <a:pt x="990612" y="30137"/>
                    </a:cubicBezTo>
                    <a:close/>
                    <a:moveTo>
                      <a:pt x="711038" y="30137"/>
                    </a:moveTo>
                    <a:cubicBezTo>
                      <a:pt x="720365" y="30137"/>
                      <a:pt x="728054" y="33908"/>
                      <a:pt x="734107" y="41448"/>
                    </a:cubicBezTo>
                    <a:lnTo>
                      <a:pt x="734107" y="31923"/>
                    </a:lnTo>
                    <a:lnTo>
                      <a:pt x="746460" y="31923"/>
                    </a:lnTo>
                    <a:lnTo>
                      <a:pt x="746460" y="100235"/>
                    </a:lnTo>
                    <a:cubicBezTo>
                      <a:pt x="746460" y="112539"/>
                      <a:pt x="745207" y="121257"/>
                      <a:pt x="742702" y="126392"/>
                    </a:cubicBezTo>
                    <a:cubicBezTo>
                      <a:pt x="740196" y="131527"/>
                      <a:pt x="736228" y="135582"/>
                      <a:pt x="730795" y="138559"/>
                    </a:cubicBezTo>
                    <a:cubicBezTo>
                      <a:pt x="725363" y="141535"/>
                      <a:pt x="718678" y="143023"/>
                      <a:pt x="710741" y="143023"/>
                    </a:cubicBezTo>
                    <a:cubicBezTo>
                      <a:pt x="701315" y="143023"/>
                      <a:pt x="693700" y="140903"/>
                      <a:pt x="687896" y="136661"/>
                    </a:cubicBezTo>
                    <a:cubicBezTo>
                      <a:pt x="682091" y="132419"/>
                      <a:pt x="679288" y="126032"/>
                      <a:pt x="679487" y="117499"/>
                    </a:cubicBezTo>
                    <a:lnTo>
                      <a:pt x="692509" y="119434"/>
                    </a:lnTo>
                    <a:cubicBezTo>
                      <a:pt x="693055" y="123453"/>
                      <a:pt x="694568" y="126380"/>
                      <a:pt x="697049" y="128215"/>
                    </a:cubicBezTo>
                    <a:cubicBezTo>
                      <a:pt x="700372" y="130696"/>
                      <a:pt x="704912" y="131936"/>
                      <a:pt x="710666" y="131936"/>
                    </a:cubicBezTo>
                    <a:cubicBezTo>
                      <a:pt x="716868" y="131936"/>
                      <a:pt x="721655" y="130696"/>
                      <a:pt x="725028" y="128215"/>
                    </a:cubicBezTo>
                    <a:cubicBezTo>
                      <a:pt x="728402" y="125735"/>
                      <a:pt x="730684" y="122262"/>
                      <a:pt x="731874" y="117797"/>
                    </a:cubicBezTo>
                    <a:cubicBezTo>
                      <a:pt x="732569" y="115069"/>
                      <a:pt x="732891" y="109339"/>
                      <a:pt x="732842" y="100607"/>
                    </a:cubicBezTo>
                    <a:cubicBezTo>
                      <a:pt x="726988" y="107503"/>
                      <a:pt x="719695" y="110951"/>
                      <a:pt x="710964" y="110951"/>
                    </a:cubicBezTo>
                    <a:cubicBezTo>
                      <a:pt x="700100" y="110951"/>
                      <a:pt x="691691" y="107032"/>
                      <a:pt x="685738" y="99194"/>
                    </a:cubicBezTo>
                    <a:cubicBezTo>
                      <a:pt x="679785" y="91355"/>
                      <a:pt x="676808" y="81954"/>
                      <a:pt x="676808" y="70991"/>
                    </a:cubicBezTo>
                    <a:cubicBezTo>
                      <a:pt x="676808" y="63450"/>
                      <a:pt x="678172" y="56492"/>
                      <a:pt x="680901" y="50118"/>
                    </a:cubicBezTo>
                    <a:cubicBezTo>
                      <a:pt x="683629" y="43743"/>
                      <a:pt x="687586" y="38819"/>
                      <a:pt x="692770" y="35346"/>
                    </a:cubicBezTo>
                    <a:cubicBezTo>
                      <a:pt x="697954" y="31874"/>
                      <a:pt x="704044" y="30137"/>
                      <a:pt x="711038" y="30137"/>
                    </a:cubicBezTo>
                    <a:close/>
                    <a:moveTo>
                      <a:pt x="642950" y="30137"/>
                    </a:moveTo>
                    <a:cubicBezTo>
                      <a:pt x="647712" y="30137"/>
                      <a:pt x="652090" y="30993"/>
                      <a:pt x="656084" y="32705"/>
                    </a:cubicBezTo>
                    <a:cubicBezTo>
                      <a:pt x="660077" y="34416"/>
                      <a:pt x="663066" y="36661"/>
                      <a:pt x="665051" y="39439"/>
                    </a:cubicBezTo>
                    <a:cubicBezTo>
                      <a:pt x="667035" y="42217"/>
                      <a:pt x="668424" y="45516"/>
                      <a:pt x="669218" y="49336"/>
                    </a:cubicBezTo>
                    <a:cubicBezTo>
                      <a:pt x="669714" y="51817"/>
                      <a:pt x="669962" y="56157"/>
                      <a:pt x="669962" y="62359"/>
                    </a:cubicBezTo>
                    <a:lnTo>
                      <a:pt x="669962" y="110951"/>
                    </a:lnTo>
                    <a:lnTo>
                      <a:pt x="656567" y="110951"/>
                    </a:lnTo>
                    <a:lnTo>
                      <a:pt x="656567" y="62880"/>
                    </a:lnTo>
                    <a:cubicBezTo>
                      <a:pt x="656567" y="57423"/>
                      <a:pt x="656046" y="53342"/>
                      <a:pt x="655005" y="50638"/>
                    </a:cubicBezTo>
                    <a:cubicBezTo>
                      <a:pt x="653963" y="47935"/>
                      <a:pt x="652115" y="45777"/>
                      <a:pt x="649461" y="44164"/>
                    </a:cubicBezTo>
                    <a:cubicBezTo>
                      <a:pt x="646807" y="42552"/>
                      <a:pt x="643694" y="41746"/>
                      <a:pt x="640122" y="41746"/>
                    </a:cubicBezTo>
                    <a:cubicBezTo>
                      <a:pt x="634417" y="41746"/>
                      <a:pt x="629493" y="43557"/>
                      <a:pt x="625351" y="47178"/>
                    </a:cubicBezTo>
                    <a:cubicBezTo>
                      <a:pt x="621208" y="50800"/>
                      <a:pt x="619137" y="57671"/>
                      <a:pt x="619137" y="67791"/>
                    </a:cubicBezTo>
                    <a:lnTo>
                      <a:pt x="619137" y="110951"/>
                    </a:lnTo>
                    <a:lnTo>
                      <a:pt x="605743" y="110951"/>
                    </a:lnTo>
                    <a:lnTo>
                      <a:pt x="605743" y="31923"/>
                    </a:lnTo>
                    <a:lnTo>
                      <a:pt x="617798" y="31923"/>
                    </a:lnTo>
                    <a:lnTo>
                      <a:pt x="617798" y="43160"/>
                    </a:lnTo>
                    <a:cubicBezTo>
                      <a:pt x="623602" y="34478"/>
                      <a:pt x="631986" y="30137"/>
                      <a:pt x="642950" y="30137"/>
                    </a:cubicBezTo>
                    <a:close/>
                    <a:moveTo>
                      <a:pt x="266340" y="30137"/>
                    </a:moveTo>
                    <a:cubicBezTo>
                      <a:pt x="277204" y="30137"/>
                      <a:pt x="286084" y="33697"/>
                      <a:pt x="292980" y="40816"/>
                    </a:cubicBezTo>
                    <a:cubicBezTo>
                      <a:pt x="299876" y="47935"/>
                      <a:pt x="303324" y="57770"/>
                      <a:pt x="303324" y="70321"/>
                    </a:cubicBezTo>
                    <a:cubicBezTo>
                      <a:pt x="303324" y="80491"/>
                      <a:pt x="301798" y="88490"/>
                      <a:pt x="298747" y="94319"/>
                    </a:cubicBezTo>
                    <a:cubicBezTo>
                      <a:pt x="295696" y="100149"/>
                      <a:pt x="291256" y="104675"/>
                      <a:pt x="285427" y="107900"/>
                    </a:cubicBezTo>
                    <a:cubicBezTo>
                      <a:pt x="279598" y="111125"/>
                      <a:pt x="273236" y="112737"/>
                      <a:pt x="266340" y="112737"/>
                    </a:cubicBezTo>
                    <a:cubicBezTo>
                      <a:pt x="255277" y="112737"/>
                      <a:pt x="246335" y="109190"/>
                      <a:pt x="239514" y="102096"/>
                    </a:cubicBezTo>
                    <a:cubicBezTo>
                      <a:pt x="232692" y="95002"/>
                      <a:pt x="229282" y="84782"/>
                      <a:pt x="229282" y="71437"/>
                    </a:cubicBezTo>
                    <a:cubicBezTo>
                      <a:pt x="229282" y="56802"/>
                      <a:pt x="233350" y="45963"/>
                      <a:pt x="241486" y="38918"/>
                    </a:cubicBezTo>
                    <a:cubicBezTo>
                      <a:pt x="248282" y="33064"/>
                      <a:pt x="256567" y="30137"/>
                      <a:pt x="266340" y="30137"/>
                    </a:cubicBezTo>
                    <a:close/>
                    <a:moveTo>
                      <a:pt x="881968" y="1860"/>
                    </a:moveTo>
                    <a:lnTo>
                      <a:pt x="895362" y="1860"/>
                    </a:lnTo>
                    <a:lnTo>
                      <a:pt x="895362" y="41002"/>
                    </a:lnTo>
                    <a:cubicBezTo>
                      <a:pt x="901613" y="33759"/>
                      <a:pt x="909501" y="30137"/>
                      <a:pt x="919026" y="30137"/>
                    </a:cubicBezTo>
                    <a:cubicBezTo>
                      <a:pt x="924880" y="30137"/>
                      <a:pt x="929965" y="31291"/>
                      <a:pt x="934281" y="33598"/>
                    </a:cubicBezTo>
                    <a:cubicBezTo>
                      <a:pt x="938597" y="35904"/>
                      <a:pt x="941685" y="39092"/>
                      <a:pt x="943545" y="43160"/>
                    </a:cubicBezTo>
                    <a:cubicBezTo>
                      <a:pt x="945406" y="47228"/>
                      <a:pt x="946336" y="53131"/>
                      <a:pt x="946336" y="60870"/>
                    </a:cubicBezTo>
                    <a:lnTo>
                      <a:pt x="946336" y="110951"/>
                    </a:lnTo>
                    <a:lnTo>
                      <a:pt x="932941" y="110951"/>
                    </a:lnTo>
                    <a:lnTo>
                      <a:pt x="932941" y="60870"/>
                    </a:lnTo>
                    <a:cubicBezTo>
                      <a:pt x="932941" y="54173"/>
                      <a:pt x="931490" y="49299"/>
                      <a:pt x="928588" y="46248"/>
                    </a:cubicBezTo>
                    <a:cubicBezTo>
                      <a:pt x="925686" y="43197"/>
                      <a:pt x="921581" y="41672"/>
                      <a:pt x="916272" y="41672"/>
                    </a:cubicBezTo>
                    <a:cubicBezTo>
                      <a:pt x="912304" y="41672"/>
                      <a:pt x="908571" y="42701"/>
                      <a:pt x="905073" y="44760"/>
                    </a:cubicBezTo>
                    <a:cubicBezTo>
                      <a:pt x="901576" y="46819"/>
                      <a:pt x="899083" y="49609"/>
                      <a:pt x="897594" y="53131"/>
                    </a:cubicBezTo>
                    <a:cubicBezTo>
                      <a:pt x="896106" y="56654"/>
                      <a:pt x="895362" y="61515"/>
                      <a:pt x="895362" y="67716"/>
                    </a:cubicBezTo>
                    <a:lnTo>
                      <a:pt x="895362" y="110951"/>
                    </a:lnTo>
                    <a:lnTo>
                      <a:pt x="881968" y="110951"/>
                    </a:lnTo>
                    <a:close/>
                    <a:moveTo>
                      <a:pt x="567717" y="1860"/>
                    </a:moveTo>
                    <a:lnTo>
                      <a:pt x="581111" y="1860"/>
                    </a:lnTo>
                    <a:lnTo>
                      <a:pt x="581111" y="17264"/>
                    </a:lnTo>
                    <a:lnTo>
                      <a:pt x="567717" y="17264"/>
                    </a:lnTo>
                    <a:close/>
                    <a:moveTo>
                      <a:pt x="445083" y="1860"/>
                    </a:moveTo>
                    <a:lnTo>
                      <a:pt x="466811" y="1860"/>
                    </a:lnTo>
                    <a:lnTo>
                      <a:pt x="492633" y="79102"/>
                    </a:lnTo>
                    <a:cubicBezTo>
                      <a:pt x="495014" y="86295"/>
                      <a:pt x="496751" y="91678"/>
                      <a:pt x="497842" y="95250"/>
                    </a:cubicBezTo>
                    <a:cubicBezTo>
                      <a:pt x="499082" y="91281"/>
                      <a:pt x="501017" y="85452"/>
                      <a:pt x="503646" y="77762"/>
                    </a:cubicBezTo>
                    <a:lnTo>
                      <a:pt x="529766" y="1860"/>
                    </a:lnTo>
                    <a:lnTo>
                      <a:pt x="549188" y="1860"/>
                    </a:lnTo>
                    <a:lnTo>
                      <a:pt x="549188" y="110951"/>
                    </a:lnTo>
                    <a:lnTo>
                      <a:pt x="535272" y="110951"/>
                    </a:lnTo>
                    <a:lnTo>
                      <a:pt x="535272" y="19645"/>
                    </a:lnTo>
                    <a:lnTo>
                      <a:pt x="503572" y="110951"/>
                    </a:lnTo>
                    <a:lnTo>
                      <a:pt x="490550" y="110951"/>
                    </a:lnTo>
                    <a:lnTo>
                      <a:pt x="458998" y="18082"/>
                    </a:lnTo>
                    <a:lnTo>
                      <a:pt x="458998" y="110951"/>
                    </a:lnTo>
                    <a:lnTo>
                      <a:pt x="445083" y="110951"/>
                    </a:lnTo>
                    <a:close/>
                    <a:moveTo>
                      <a:pt x="81942" y="1860"/>
                    </a:moveTo>
                    <a:lnTo>
                      <a:pt x="95336" y="1860"/>
                    </a:lnTo>
                    <a:lnTo>
                      <a:pt x="95336" y="17264"/>
                    </a:lnTo>
                    <a:lnTo>
                      <a:pt x="81942" y="17264"/>
                    </a:lnTo>
                    <a:close/>
                    <a:moveTo>
                      <a:pt x="45553" y="1860"/>
                    </a:moveTo>
                    <a:lnTo>
                      <a:pt x="59990" y="1860"/>
                    </a:lnTo>
                    <a:lnTo>
                      <a:pt x="59990" y="76200"/>
                    </a:lnTo>
                    <a:cubicBezTo>
                      <a:pt x="59990" y="85328"/>
                      <a:pt x="58886" y="92397"/>
                      <a:pt x="56678" y="97408"/>
                    </a:cubicBezTo>
                    <a:cubicBezTo>
                      <a:pt x="54471" y="102418"/>
                      <a:pt x="50973" y="106238"/>
                      <a:pt x="46186" y="108867"/>
                    </a:cubicBezTo>
                    <a:cubicBezTo>
                      <a:pt x="41399" y="111497"/>
                      <a:pt x="35780" y="112811"/>
                      <a:pt x="29331" y="112811"/>
                    </a:cubicBezTo>
                    <a:cubicBezTo>
                      <a:pt x="19757" y="112811"/>
                      <a:pt x="12427" y="110058"/>
                      <a:pt x="7342" y="104551"/>
                    </a:cubicBezTo>
                    <a:cubicBezTo>
                      <a:pt x="2257" y="99045"/>
                      <a:pt x="-186" y="90859"/>
                      <a:pt x="12" y="79995"/>
                    </a:cubicBezTo>
                    <a:lnTo>
                      <a:pt x="13034" y="78209"/>
                    </a:lnTo>
                    <a:cubicBezTo>
                      <a:pt x="13382" y="86543"/>
                      <a:pt x="14944" y="92248"/>
                      <a:pt x="17723" y="95324"/>
                    </a:cubicBezTo>
                    <a:cubicBezTo>
                      <a:pt x="20501" y="98400"/>
                      <a:pt x="24345" y="99938"/>
                      <a:pt x="29257" y="99938"/>
                    </a:cubicBezTo>
                    <a:cubicBezTo>
                      <a:pt x="32878" y="99938"/>
                      <a:pt x="36004" y="99107"/>
                      <a:pt x="38633" y="97445"/>
                    </a:cubicBezTo>
                    <a:cubicBezTo>
                      <a:pt x="41262" y="95783"/>
                      <a:pt x="43073" y="93526"/>
                      <a:pt x="44065" y="90673"/>
                    </a:cubicBezTo>
                    <a:cubicBezTo>
                      <a:pt x="45057" y="87821"/>
                      <a:pt x="45553" y="83269"/>
                      <a:pt x="45553" y="77018"/>
                    </a:cubicBezTo>
                    <a:close/>
                    <a:moveTo>
                      <a:pt x="816706" y="0"/>
                    </a:moveTo>
                    <a:cubicBezTo>
                      <a:pt x="827620" y="0"/>
                      <a:pt x="836798" y="2778"/>
                      <a:pt x="844240" y="8334"/>
                    </a:cubicBezTo>
                    <a:cubicBezTo>
                      <a:pt x="851681" y="13890"/>
                      <a:pt x="856865" y="21704"/>
                      <a:pt x="859792" y="31774"/>
                    </a:cubicBezTo>
                    <a:lnTo>
                      <a:pt x="845579" y="35123"/>
                    </a:lnTo>
                    <a:cubicBezTo>
                      <a:pt x="843049" y="27186"/>
                      <a:pt x="839378" y="21406"/>
                      <a:pt x="834566" y="17785"/>
                    </a:cubicBezTo>
                    <a:cubicBezTo>
                      <a:pt x="829754" y="14163"/>
                      <a:pt x="823701" y="12352"/>
                      <a:pt x="816409" y="12352"/>
                    </a:cubicBezTo>
                    <a:cubicBezTo>
                      <a:pt x="808025" y="12352"/>
                      <a:pt x="801017" y="14362"/>
                      <a:pt x="795387" y="18380"/>
                    </a:cubicBezTo>
                    <a:cubicBezTo>
                      <a:pt x="789756" y="22398"/>
                      <a:pt x="785800" y="27793"/>
                      <a:pt x="783518" y="34565"/>
                    </a:cubicBezTo>
                    <a:cubicBezTo>
                      <a:pt x="781236" y="41337"/>
                      <a:pt x="780095" y="48319"/>
                      <a:pt x="780095" y="55513"/>
                    </a:cubicBezTo>
                    <a:cubicBezTo>
                      <a:pt x="780095" y="64790"/>
                      <a:pt x="781447" y="72888"/>
                      <a:pt x="784150" y="79809"/>
                    </a:cubicBezTo>
                    <a:cubicBezTo>
                      <a:pt x="786854" y="86729"/>
                      <a:pt x="791058" y="91901"/>
                      <a:pt x="796763" y="95324"/>
                    </a:cubicBezTo>
                    <a:cubicBezTo>
                      <a:pt x="802469" y="98747"/>
                      <a:pt x="808645" y="100459"/>
                      <a:pt x="815293" y="100459"/>
                    </a:cubicBezTo>
                    <a:cubicBezTo>
                      <a:pt x="823379" y="100459"/>
                      <a:pt x="830225" y="98127"/>
                      <a:pt x="835831" y="93464"/>
                    </a:cubicBezTo>
                    <a:cubicBezTo>
                      <a:pt x="841437" y="88800"/>
                      <a:pt x="845232" y="81880"/>
                      <a:pt x="847216" y="72702"/>
                    </a:cubicBezTo>
                    <a:lnTo>
                      <a:pt x="861653" y="76348"/>
                    </a:lnTo>
                    <a:cubicBezTo>
                      <a:pt x="858626" y="88205"/>
                      <a:pt x="853182" y="97246"/>
                      <a:pt x="845319" y="103472"/>
                    </a:cubicBezTo>
                    <a:cubicBezTo>
                      <a:pt x="837456" y="109698"/>
                      <a:pt x="827844" y="112811"/>
                      <a:pt x="816483" y="112811"/>
                    </a:cubicBezTo>
                    <a:cubicBezTo>
                      <a:pt x="804726" y="112811"/>
                      <a:pt x="795164" y="110418"/>
                      <a:pt x="787797" y="105630"/>
                    </a:cubicBezTo>
                    <a:cubicBezTo>
                      <a:pt x="780430" y="100843"/>
                      <a:pt x="774824" y="93910"/>
                      <a:pt x="770979" y="84832"/>
                    </a:cubicBezTo>
                    <a:cubicBezTo>
                      <a:pt x="767134" y="75753"/>
                      <a:pt x="765212" y="66005"/>
                      <a:pt x="765212" y="55587"/>
                    </a:cubicBezTo>
                    <a:cubicBezTo>
                      <a:pt x="765212" y="44226"/>
                      <a:pt x="767382" y="34317"/>
                      <a:pt x="771723" y="25859"/>
                    </a:cubicBezTo>
                    <a:cubicBezTo>
                      <a:pt x="776064" y="17400"/>
                      <a:pt x="782240" y="10976"/>
                      <a:pt x="790252" y="6585"/>
                    </a:cubicBezTo>
                    <a:cubicBezTo>
                      <a:pt x="798264" y="2195"/>
                      <a:pt x="807082" y="0"/>
                      <a:pt x="816706" y="0"/>
                    </a:cubicBezTo>
                    <a:close/>
                    <a:moveTo>
                      <a:pt x="172653" y="0"/>
                    </a:moveTo>
                    <a:cubicBezTo>
                      <a:pt x="180541" y="0"/>
                      <a:pt x="187672" y="1277"/>
                      <a:pt x="194047" y="3832"/>
                    </a:cubicBezTo>
                    <a:cubicBezTo>
                      <a:pt x="200421" y="6387"/>
                      <a:pt x="205420" y="9946"/>
                      <a:pt x="209041" y="14510"/>
                    </a:cubicBezTo>
                    <a:cubicBezTo>
                      <a:pt x="212663" y="19074"/>
                      <a:pt x="215416" y="25028"/>
                      <a:pt x="217301" y="32370"/>
                    </a:cubicBezTo>
                    <a:lnTo>
                      <a:pt x="204279" y="35942"/>
                    </a:lnTo>
                    <a:cubicBezTo>
                      <a:pt x="202641" y="30385"/>
                      <a:pt x="200607" y="26020"/>
                      <a:pt x="198177" y="22845"/>
                    </a:cubicBezTo>
                    <a:cubicBezTo>
                      <a:pt x="195746" y="19670"/>
                      <a:pt x="192273" y="17127"/>
                      <a:pt x="187759" y="15217"/>
                    </a:cubicBezTo>
                    <a:cubicBezTo>
                      <a:pt x="183244" y="13307"/>
                      <a:pt x="178234" y="12352"/>
                      <a:pt x="172727" y="12352"/>
                    </a:cubicBezTo>
                    <a:cubicBezTo>
                      <a:pt x="166129" y="12352"/>
                      <a:pt x="160424" y="13357"/>
                      <a:pt x="155612" y="15366"/>
                    </a:cubicBezTo>
                    <a:cubicBezTo>
                      <a:pt x="150800" y="17375"/>
                      <a:pt x="146918" y="20017"/>
                      <a:pt x="143966" y="23291"/>
                    </a:cubicBezTo>
                    <a:cubicBezTo>
                      <a:pt x="141014" y="26565"/>
                      <a:pt x="138720" y="30162"/>
                      <a:pt x="137083" y="34081"/>
                    </a:cubicBezTo>
                    <a:cubicBezTo>
                      <a:pt x="134305" y="40828"/>
                      <a:pt x="132916" y="48146"/>
                      <a:pt x="132916" y="56033"/>
                    </a:cubicBezTo>
                    <a:cubicBezTo>
                      <a:pt x="132916" y="65757"/>
                      <a:pt x="134590" y="73893"/>
                      <a:pt x="137938" y="80441"/>
                    </a:cubicBezTo>
                    <a:cubicBezTo>
                      <a:pt x="141287" y="86990"/>
                      <a:pt x="146161" y="91851"/>
                      <a:pt x="152561" y="95026"/>
                    </a:cubicBezTo>
                    <a:cubicBezTo>
                      <a:pt x="158960" y="98201"/>
                      <a:pt x="165757" y="99789"/>
                      <a:pt x="172950" y="99789"/>
                    </a:cubicBezTo>
                    <a:cubicBezTo>
                      <a:pt x="179201" y="99789"/>
                      <a:pt x="185303" y="98586"/>
                      <a:pt x="191256" y="96180"/>
                    </a:cubicBezTo>
                    <a:cubicBezTo>
                      <a:pt x="197209" y="93774"/>
                      <a:pt x="201724" y="91207"/>
                      <a:pt x="204799" y="88478"/>
                    </a:cubicBezTo>
                    <a:lnTo>
                      <a:pt x="204799" y="68163"/>
                    </a:lnTo>
                    <a:lnTo>
                      <a:pt x="172727" y="68163"/>
                    </a:lnTo>
                    <a:lnTo>
                      <a:pt x="172727" y="55364"/>
                    </a:lnTo>
                    <a:lnTo>
                      <a:pt x="218938" y="55289"/>
                    </a:lnTo>
                    <a:lnTo>
                      <a:pt x="218938" y="95771"/>
                    </a:lnTo>
                    <a:cubicBezTo>
                      <a:pt x="211844" y="101426"/>
                      <a:pt x="204527" y="105680"/>
                      <a:pt x="196986" y="108533"/>
                    </a:cubicBezTo>
                    <a:cubicBezTo>
                      <a:pt x="189445" y="111385"/>
                      <a:pt x="181706" y="112811"/>
                      <a:pt x="173769" y="112811"/>
                    </a:cubicBezTo>
                    <a:cubicBezTo>
                      <a:pt x="163053" y="112811"/>
                      <a:pt x="153317" y="110517"/>
                      <a:pt x="144561" y="105928"/>
                    </a:cubicBezTo>
                    <a:cubicBezTo>
                      <a:pt x="135805" y="101339"/>
                      <a:pt x="129195" y="94704"/>
                      <a:pt x="124730" y="86022"/>
                    </a:cubicBezTo>
                    <a:cubicBezTo>
                      <a:pt x="120265" y="77341"/>
                      <a:pt x="118033" y="67642"/>
                      <a:pt x="118033" y="56926"/>
                    </a:cubicBezTo>
                    <a:cubicBezTo>
                      <a:pt x="118033" y="46310"/>
                      <a:pt x="120253" y="36401"/>
                      <a:pt x="124693" y="27198"/>
                    </a:cubicBezTo>
                    <a:cubicBezTo>
                      <a:pt x="129133" y="17995"/>
                      <a:pt x="135520" y="11162"/>
                      <a:pt x="143854" y="6697"/>
                    </a:cubicBezTo>
                    <a:cubicBezTo>
                      <a:pt x="152189" y="2232"/>
                      <a:pt x="161788" y="0"/>
                      <a:pt x="172653" y="0"/>
                    </a:cubicBezTo>
                    <a:close/>
                  </a:path>
                </a:pathLst>
              </a:custGeom>
              <a:solidFill>
                <a:schemeClr val="bg1">
                  <a:lumMod val="50000"/>
                </a:schemeClr>
              </a:solidFill>
              <a:ln w="0">
                <a:noFill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 sz="589" b="0" cap="none" spc="0" dirty="0">
                  <a:ln w="0"/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</p:grpSp>
      </p:grpSp>
      <p:sp>
        <p:nvSpPr>
          <p:cNvPr id="103" name="文本占位符 1">
            <a:extLst>
              <a:ext uri="{FF2B5EF4-FFF2-40B4-BE49-F238E27FC236}">
                <a16:creationId xmlns:a16="http://schemas.microsoft.com/office/drawing/2014/main" id="{469BEC71-C91C-60DC-13DF-017A02FE757D}"/>
              </a:ext>
            </a:extLst>
          </p:cNvPr>
          <p:cNvSpPr txBox="1">
            <a:spLocks/>
          </p:cNvSpPr>
          <p:nvPr/>
        </p:nvSpPr>
        <p:spPr>
          <a:xfrm>
            <a:off x="6592493" y="3568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主题色彩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sp>
        <p:nvSpPr>
          <p:cNvPr id="215" name="文本占位符 1">
            <a:extLst>
              <a:ext uri="{FF2B5EF4-FFF2-40B4-BE49-F238E27FC236}">
                <a16:creationId xmlns:a16="http://schemas.microsoft.com/office/drawing/2014/main" id="{093545E5-4098-1926-66D2-1E4D886EF08C}"/>
              </a:ext>
            </a:extLst>
          </p:cNvPr>
          <p:cNvSpPr txBox="1">
            <a:spLocks/>
          </p:cNvSpPr>
          <p:nvPr/>
        </p:nvSpPr>
        <p:spPr>
          <a:xfrm>
            <a:off x="6592493" y="139109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图表预览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3B31E869-834C-445D-84BB-E92B80D39616}"/>
              </a:ext>
            </a:extLst>
          </p:cNvPr>
          <p:cNvCxnSpPr>
            <a:cxnSpLocks/>
          </p:cNvCxnSpPr>
          <p:nvPr/>
        </p:nvCxnSpPr>
        <p:spPr>
          <a:xfrm>
            <a:off x="6288289" y="3943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直接连接符 215">
            <a:extLst>
              <a:ext uri="{FF2B5EF4-FFF2-40B4-BE49-F238E27FC236}">
                <a16:creationId xmlns:a16="http://schemas.microsoft.com/office/drawing/2014/main" id="{BF7C1ADB-257F-5C83-077E-3F5D69890692}"/>
              </a:ext>
            </a:extLst>
          </p:cNvPr>
          <p:cNvCxnSpPr>
            <a:cxnSpLocks/>
          </p:cNvCxnSpPr>
          <p:nvPr/>
        </p:nvCxnSpPr>
        <p:spPr>
          <a:xfrm>
            <a:off x="6288289" y="514093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26">
            <a:extLst>
              <a:ext uri="{FF2B5EF4-FFF2-40B4-BE49-F238E27FC236}">
                <a16:creationId xmlns:a16="http://schemas.microsoft.com/office/drawing/2014/main" id="{46B6E6AA-D140-486D-802F-F08919348F19}"/>
              </a:ext>
            </a:extLst>
          </p:cNvPr>
          <p:cNvSpPr txBox="1"/>
          <p:nvPr/>
        </p:nvSpPr>
        <p:spPr>
          <a:xfrm>
            <a:off x="6531683" y="6194025"/>
            <a:ext cx="5333393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可以通过</a:t>
            </a:r>
            <a:r>
              <a:rPr lang="en-US" altLang="zh-CN">
                <a:solidFill>
                  <a:srgbClr val="CC4A4A"/>
                </a:solidFill>
                <a:cs typeface="+mn-ea"/>
                <a:sym typeface="+mn-lt"/>
              </a:rPr>
              <a:t>PPT</a:t>
            </a:r>
            <a:r>
              <a:rPr lang="zh-CN" altLang="en-US">
                <a:solidFill>
                  <a:srgbClr val="CC4A4A"/>
                </a:solidFill>
                <a:cs typeface="+mn-ea"/>
                <a:sym typeface="+mn-lt"/>
              </a:rPr>
              <a:t>效率库插件，快速制作更多配色方案</a:t>
            </a:r>
            <a:endParaRPr lang="zh-CN" altLang="en-US" dirty="0">
              <a:solidFill>
                <a:srgbClr val="CC4A4A"/>
              </a:solidFill>
              <a:cs typeface="+mn-ea"/>
              <a:sym typeface="+mn-lt"/>
            </a:endParaRPr>
          </a:p>
        </p:txBody>
      </p:sp>
      <p:cxnSp>
        <p:nvCxnSpPr>
          <p:cNvPr id="143" name="直接连接符 142">
            <a:extLst>
              <a:ext uri="{FF2B5EF4-FFF2-40B4-BE49-F238E27FC236}">
                <a16:creationId xmlns:a16="http://schemas.microsoft.com/office/drawing/2014/main" id="{2442E620-755D-4FC1-BDBF-F857E22D0CE0}"/>
              </a:ext>
            </a:extLst>
          </p:cNvPr>
          <p:cNvCxnSpPr>
            <a:cxnSpLocks/>
          </p:cNvCxnSpPr>
          <p:nvPr/>
        </p:nvCxnSpPr>
        <p:spPr>
          <a:xfrm flipV="1">
            <a:off x="9412910" y="4673082"/>
            <a:ext cx="0" cy="73956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左大括号 143">
            <a:extLst>
              <a:ext uri="{FF2B5EF4-FFF2-40B4-BE49-F238E27FC236}">
                <a16:creationId xmlns:a16="http://schemas.microsoft.com/office/drawing/2014/main" id="{23D13E0E-A875-4A89-BA68-8B71346DA5DA}"/>
              </a:ext>
            </a:extLst>
          </p:cNvPr>
          <p:cNvSpPr/>
          <p:nvPr/>
        </p:nvSpPr>
        <p:spPr>
          <a:xfrm rot="16200000" flipV="1">
            <a:off x="996569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左大括号 144">
            <a:extLst>
              <a:ext uri="{FF2B5EF4-FFF2-40B4-BE49-F238E27FC236}">
                <a16:creationId xmlns:a16="http://schemas.microsoft.com/office/drawing/2014/main" id="{E1925093-48A8-4378-9376-CBAB2539C3C3}"/>
              </a:ext>
            </a:extLst>
          </p:cNvPr>
          <p:cNvSpPr/>
          <p:nvPr/>
        </p:nvSpPr>
        <p:spPr>
          <a:xfrm rot="16200000" flipV="1">
            <a:off x="10810554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6" name="左大括号 145">
            <a:extLst>
              <a:ext uri="{FF2B5EF4-FFF2-40B4-BE49-F238E27FC236}">
                <a16:creationId xmlns:a16="http://schemas.microsoft.com/office/drawing/2014/main" id="{BC55A042-E8D5-4166-9B96-7B96331762A3}"/>
              </a:ext>
            </a:extLst>
          </p:cNvPr>
          <p:cNvSpPr/>
          <p:nvPr/>
        </p:nvSpPr>
        <p:spPr>
          <a:xfrm rot="16200000" flipV="1">
            <a:off x="6938821" y="5059426"/>
            <a:ext cx="183776" cy="438347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7" name="左大括号 146">
            <a:extLst>
              <a:ext uri="{FF2B5EF4-FFF2-40B4-BE49-F238E27FC236}">
                <a16:creationId xmlns:a16="http://schemas.microsoft.com/office/drawing/2014/main" id="{0ADF2EF1-D51A-4875-A18F-A05D6CF8ED56}"/>
              </a:ext>
            </a:extLst>
          </p:cNvPr>
          <p:cNvSpPr/>
          <p:nvPr/>
        </p:nvSpPr>
        <p:spPr>
          <a:xfrm rot="16200000" flipV="1">
            <a:off x="8214843" y="4640607"/>
            <a:ext cx="183776" cy="1275986"/>
          </a:xfrm>
          <a:prstGeom prst="leftBrace">
            <a:avLst>
              <a:gd name="adj1" fmla="val 59631"/>
              <a:gd name="adj2" fmla="val 50000"/>
            </a:avLst>
          </a:prstGeom>
          <a:ln w="952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8" name="文本框 58">
            <a:extLst>
              <a:ext uri="{FF2B5EF4-FFF2-40B4-BE49-F238E27FC236}">
                <a16:creationId xmlns:a16="http://schemas.microsoft.com/office/drawing/2014/main" id="{7A20C775-CA8D-4876-A0C6-B96B8859F8B1}"/>
              </a:ext>
            </a:extLst>
          </p:cNvPr>
          <p:cNvSpPr txBox="1"/>
          <p:nvPr/>
        </p:nvSpPr>
        <p:spPr>
          <a:xfrm>
            <a:off x="10571493" y="5369206"/>
            <a:ext cx="6495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自定义</a:t>
            </a:r>
          </a:p>
        </p:txBody>
      </p:sp>
      <p:sp>
        <p:nvSpPr>
          <p:cNvPr id="149" name="文本框 59">
            <a:extLst>
              <a:ext uri="{FF2B5EF4-FFF2-40B4-BE49-F238E27FC236}">
                <a16:creationId xmlns:a16="http://schemas.microsoft.com/office/drawing/2014/main" id="{0E3D0279-1AB9-440D-837E-99D7F4543F97}"/>
              </a:ext>
            </a:extLst>
          </p:cNvPr>
          <p:cNvSpPr txBox="1"/>
          <p:nvPr/>
        </p:nvSpPr>
        <p:spPr>
          <a:xfrm>
            <a:off x="9663510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系统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灰阶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黑阶</a:t>
            </a:r>
          </a:p>
        </p:txBody>
      </p:sp>
      <p:sp>
        <p:nvSpPr>
          <p:cNvPr id="150" name="文本框 65">
            <a:extLst>
              <a:ext uri="{FF2B5EF4-FFF2-40B4-BE49-F238E27FC236}">
                <a16:creationId xmlns:a16="http://schemas.microsoft.com/office/drawing/2014/main" id="{5F3B6019-7C94-400C-95DD-88F254130F73}"/>
              </a:ext>
            </a:extLst>
          </p:cNvPr>
          <p:cNvSpPr txBox="1"/>
          <p:nvPr/>
        </p:nvSpPr>
        <p:spPr>
          <a:xfrm>
            <a:off x="7912659" y="5369206"/>
            <a:ext cx="788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辅助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(</a:t>
            </a:r>
            <a:r>
              <a: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多色</a:t>
            </a: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)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1" name="文本框 66">
            <a:extLst>
              <a:ext uri="{FF2B5EF4-FFF2-40B4-BE49-F238E27FC236}">
                <a16:creationId xmlns:a16="http://schemas.microsoft.com/office/drawing/2014/main" id="{29A04B44-4615-44E0-8CFF-CD27A4F11E8A}"/>
              </a:ext>
            </a:extLst>
          </p:cNvPr>
          <p:cNvSpPr txBox="1"/>
          <p:nvPr/>
        </p:nvSpPr>
        <p:spPr>
          <a:xfrm>
            <a:off x="9688420" y="4365305"/>
            <a:ext cx="1552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文字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背景色</a:t>
            </a:r>
          </a:p>
        </p:txBody>
      </p:sp>
      <p:sp>
        <p:nvSpPr>
          <p:cNvPr id="152" name="文本框 67">
            <a:extLst>
              <a:ext uri="{FF2B5EF4-FFF2-40B4-BE49-F238E27FC236}">
                <a16:creationId xmlns:a16="http://schemas.microsoft.com/office/drawing/2014/main" id="{F5EAE990-5803-4436-AB15-4090E3579DA8}"/>
              </a:ext>
            </a:extLst>
          </p:cNvPr>
          <p:cNvSpPr txBox="1"/>
          <p:nvPr/>
        </p:nvSpPr>
        <p:spPr>
          <a:xfrm flipH="1">
            <a:off x="6447800" y="4365305"/>
            <a:ext cx="28766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4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主题填充色</a:t>
            </a:r>
          </a:p>
        </p:txBody>
      </p:sp>
      <p:sp>
        <p:nvSpPr>
          <p:cNvPr id="153" name="矩形: 圆角 152">
            <a:extLst>
              <a:ext uri="{FF2B5EF4-FFF2-40B4-BE49-F238E27FC236}">
                <a16:creationId xmlns:a16="http://schemas.microsoft.com/office/drawing/2014/main" id="{F924EC75-FF91-4263-9E93-37EA95FC68A9}"/>
              </a:ext>
            </a:extLst>
          </p:cNvPr>
          <p:cNvSpPr/>
          <p:nvPr/>
        </p:nvSpPr>
        <p:spPr>
          <a:xfrm>
            <a:off x="6694878" y="4882043"/>
            <a:ext cx="299978" cy="299978"/>
          </a:xfrm>
          <a:prstGeom prst="roundRect">
            <a:avLst/>
          </a:prstGeom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4" name="矩形: 圆角 153">
            <a:extLst>
              <a:ext uri="{FF2B5EF4-FFF2-40B4-BE49-F238E27FC236}">
                <a16:creationId xmlns:a16="http://schemas.microsoft.com/office/drawing/2014/main" id="{9BCB24A9-0C7F-40AF-AA81-AB0956474111}"/>
              </a:ext>
            </a:extLst>
          </p:cNvPr>
          <p:cNvSpPr/>
          <p:nvPr/>
        </p:nvSpPr>
        <p:spPr>
          <a:xfrm>
            <a:off x="7112238" y="4882043"/>
            <a:ext cx="299978" cy="299978"/>
          </a:xfrm>
          <a:prstGeom prst="roundRect">
            <a:avLst/>
          </a:prstGeom>
          <a:solidFill>
            <a:schemeClr val="accent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5" name="矩形: 圆角 154">
            <a:extLst>
              <a:ext uri="{FF2B5EF4-FFF2-40B4-BE49-F238E27FC236}">
                <a16:creationId xmlns:a16="http://schemas.microsoft.com/office/drawing/2014/main" id="{7881FA0D-EF49-4A94-AA47-396300A30375}"/>
              </a:ext>
            </a:extLst>
          </p:cNvPr>
          <p:cNvSpPr/>
          <p:nvPr/>
        </p:nvSpPr>
        <p:spPr>
          <a:xfrm>
            <a:off x="7529599" y="4882043"/>
            <a:ext cx="299978" cy="299978"/>
          </a:xfrm>
          <a:prstGeom prst="roundRect">
            <a:avLst/>
          </a:prstGeom>
          <a:solidFill>
            <a:schemeClr val="accent3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6" name="矩形: 圆角 155">
            <a:extLst>
              <a:ext uri="{FF2B5EF4-FFF2-40B4-BE49-F238E27FC236}">
                <a16:creationId xmlns:a16="http://schemas.microsoft.com/office/drawing/2014/main" id="{A18187CA-C674-475E-90DB-BA072E59ADC9}"/>
              </a:ext>
            </a:extLst>
          </p:cNvPr>
          <p:cNvSpPr/>
          <p:nvPr/>
        </p:nvSpPr>
        <p:spPr>
          <a:xfrm>
            <a:off x="7946959" y="4882043"/>
            <a:ext cx="299978" cy="299978"/>
          </a:xfrm>
          <a:prstGeom prst="roundRect">
            <a:avLst/>
          </a:prstGeom>
          <a:solidFill>
            <a:schemeClr val="accent4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7" name="矩形: 圆角 156">
            <a:extLst>
              <a:ext uri="{FF2B5EF4-FFF2-40B4-BE49-F238E27FC236}">
                <a16:creationId xmlns:a16="http://schemas.microsoft.com/office/drawing/2014/main" id="{24831531-AD78-4C7E-9E0D-988E2AFB749F}"/>
              </a:ext>
            </a:extLst>
          </p:cNvPr>
          <p:cNvSpPr/>
          <p:nvPr/>
        </p:nvSpPr>
        <p:spPr>
          <a:xfrm>
            <a:off x="8364319" y="4882043"/>
            <a:ext cx="299978" cy="299978"/>
          </a:xfrm>
          <a:prstGeom prst="roundRect">
            <a:avLst/>
          </a:prstGeom>
          <a:solidFill>
            <a:schemeClr val="accent5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8" name="矩形: 圆角 157">
            <a:extLst>
              <a:ext uri="{FF2B5EF4-FFF2-40B4-BE49-F238E27FC236}">
                <a16:creationId xmlns:a16="http://schemas.microsoft.com/office/drawing/2014/main" id="{F70AB35C-75D4-4BAB-A5CA-B6E0E9831406}"/>
              </a:ext>
            </a:extLst>
          </p:cNvPr>
          <p:cNvSpPr/>
          <p:nvPr/>
        </p:nvSpPr>
        <p:spPr>
          <a:xfrm>
            <a:off x="8781679" y="4882043"/>
            <a:ext cx="299978" cy="299978"/>
          </a:xfrm>
          <a:prstGeom prst="roundRect">
            <a:avLst/>
          </a:prstGeom>
          <a:solidFill>
            <a:schemeClr val="accent6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9" name="矩形: 圆角 158">
            <a:extLst>
              <a:ext uri="{FF2B5EF4-FFF2-40B4-BE49-F238E27FC236}">
                <a16:creationId xmlns:a16="http://schemas.microsoft.com/office/drawing/2014/main" id="{9F9B1F01-E33D-4C3F-B89B-AD5AC3BBD75E}"/>
              </a:ext>
            </a:extLst>
          </p:cNvPr>
          <p:cNvSpPr/>
          <p:nvPr/>
        </p:nvSpPr>
        <p:spPr>
          <a:xfrm>
            <a:off x="9688420" y="4882043"/>
            <a:ext cx="299978" cy="299978"/>
          </a:xfrm>
          <a:prstGeom prst="roundRect">
            <a:avLst/>
          </a:prstGeom>
          <a:solidFill>
            <a:srgbClr val="FFFFFF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矩形: 圆角 159">
            <a:extLst>
              <a:ext uri="{FF2B5EF4-FFF2-40B4-BE49-F238E27FC236}">
                <a16:creationId xmlns:a16="http://schemas.microsoft.com/office/drawing/2014/main" id="{52ABF1DC-08AB-44C7-A797-F15C47D87481}"/>
              </a:ext>
            </a:extLst>
          </p:cNvPr>
          <p:cNvSpPr/>
          <p:nvPr/>
        </p:nvSpPr>
        <p:spPr>
          <a:xfrm>
            <a:off x="10105780" y="4882043"/>
            <a:ext cx="299978" cy="299978"/>
          </a:xfrm>
          <a:prstGeom prst="roundRect">
            <a:avLst/>
          </a:prstGeom>
          <a:solidFill>
            <a:srgbClr val="000000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矩形: 圆角 160">
            <a:extLst>
              <a:ext uri="{FF2B5EF4-FFF2-40B4-BE49-F238E27FC236}">
                <a16:creationId xmlns:a16="http://schemas.microsoft.com/office/drawing/2014/main" id="{994C8BE0-77C5-42B4-9AB5-15B0DF0D5A14}"/>
              </a:ext>
            </a:extLst>
          </p:cNvPr>
          <p:cNvSpPr/>
          <p:nvPr/>
        </p:nvSpPr>
        <p:spPr>
          <a:xfrm>
            <a:off x="10523140" y="4882043"/>
            <a:ext cx="299978" cy="299978"/>
          </a:xfrm>
          <a:prstGeom prst="roundRect">
            <a:avLst/>
          </a:prstGeom>
          <a:solidFill>
            <a:schemeClr val="bg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矩形: 圆角 161">
            <a:extLst>
              <a:ext uri="{FF2B5EF4-FFF2-40B4-BE49-F238E27FC236}">
                <a16:creationId xmlns:a16="http://schemas.microsoft.com/office/drawing/2014/main" id="{1C205B32-DCC9-42A0-A0C9-CCCC6E533985}"/>
              </a:ext>
            </a:extLst>
          </p:cNvPr>
          <p:cNvSpPr/>
          <p:nvPr/>
        </p:nvSpPr>
        <p:spPr>
          <a:xfrm>
            <a:off x="10940501" y="4882043"/>
            <a:ext cx="299978" cy="299978"/>
          </a:xfrm>
          <a:prstGeom prst="roundRect">
            <a:avLst/>
          </a:prstGeom>
          <a:solidFill>
            <a:schemeClr val="tx2"/>
          </a:solidFill>
          <a:ln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100000">
                  <a:schemeClr val="tx1">
                    <a:lumMod val="75000"/>
                    <a:lumOff val="2500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文本框 85">
            <a:extLst>
              <a:ext uri="{FF2B5EF4-FFF2-40B4-BE49-F238E27FC236}">
                <a16:creationId xmlns:a16="http://schemas.microsoft.com/office/drawing/2014/main" id="{5A45684A-6051-4709-9337-546ECE25154F}"/>
              </a:ext>
            </a:extLst>
          </p:cNvPr>
          <p:cNvSpPr txBox="1"/>
          <p:nvPr/>
        </p:nvSpPr>
        <p:spPr>
          <a:xfrm>
            <a:off x="6460274" y="5369206"/>
            <a:ext cx="115102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主题</a:t>
            </a:r>
            <a:endParaRPr lang="en-US" altLang="zh-CN" sz="1000" dirty="0">
              <a:solidFill>
                <a:schemeClr val="accent1">
                  <a:lumMod val="75000"/>
                </a:schemeClr>
              </a:solidFill>
              <a:cs typeface="+mn-ea"/>
              <a:sym typeface="+mn-lt"/>
            </a:endParaRPr>
          </a:p>
          <a:p>
            <a:pPr algn="ctr"/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主色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对比</a:t>
            </a:r>
            <a:r>
              <a:rPr lang="en-US" altLang="zh-CN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/</a:t>
            </a:r>
            <a:r>
              <a:rPr lang="zh-CN" altLang="en-US" sz="1000" dirty="0">
                <a:solidFill>
                  <a:schemeClr val="accent1">
                    <a:lumMod val="75000"/>
                  </a:schemeClr>
                </a:solidFill>
                <a:cs typeface="+mn-ea"/>
                <a:sym typeface="+mn-lt"/>
              </a:rPr>
              <a:t>临近</a:t>
            </a:r>
          </a:p>
        </p:txBody>
      </p:sp>
      <p:sp>
        <p:nvSpPr>
          <p:cNvPr id="164" name="素材定位 右下方 可删除">
            <a:extLst>
              <a:ext uri="{FF2B5EF4-FFF2-40B4-BE49-F238E27FC236}">
                <a16:creationId xmlns:a16="http://schemas.microsoft.com/office/drawing/2014/main" id="{4532EB85-B0A8-46A5-A5AB-5B1C394F6BBE}"/>
              </a:ext>
            </a:extLst>
          </p:cNvPr>
          <p:cNvSpPr>
            <a:spLocks noChangeAspect="1"/>
          </p:cNvSpPr>
          <p:nvPr/>
        </p:nvSpPr>
        <p:spPr>
          <a:xfrm rot="5400000">
            <a:off x="-127869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67" name="素材定位 左上方 可删除">
            <a:extLst>
              <a:ext uri="{FF2B5EF4-FFF2-40B4-BE49-F238E27FC236}">
                <a16:creationId xmlns:a16="http://schemas.microsoft.com/office/drawing/2014/main" id="{2DD1A5A8-8018-40DB-97DA-4AA111463F9E}"/>
              </a:ext>
            </a:extLst>
          </p:cNvPr>
          <p:cNvSpPr>
            <a:spLocks noChangeAspect="1"/>
          </p:cNvSpPr>
          <p:nvPr/>
        </p:nvSpPr>
        <p:spPr>
          <a:xfrm rot="16200000" flipH="1">
            <a:off x="12028131" y="7434986"/>
            <a:ext cx="36000" cy="36000"/>
          </a:xfrm>
          <a:prstGeom prst="corner">
            <a:avLst>
              <a:gd name="adj1" fmla="val 1711"/>
              <a:gd name="adj2" fmla="val 1345"/>
            </a:avLst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pic>
        <p:nvPicPr>
          <p:cNvPr id="172" name="图形 171" descr="打开的书">
            <a:extLst>
              <a:ext uri="{FF2B5EF4-FFF2-40B4-BE49-F238E27FC236}">
                <a16:creationId xmlns:a16="http://schemas.microsoft.com/office/drawing/2014/main" id="{B476E77E-EAEE-4FC5-EFCC-9C6A591FFE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2651" y="3572471"/>
            <a:ext cx="281304" cy="281304"/>
          </a:xfrm>
          <a:prstGeom prst="rect">
            <a:avLst/>
          </a:prstGeom>
        </p:spPr>
      </p:pic>
      <p:sp>
        <p:nvSpPr>
          <p:cNvPr id="173" name="文本占位符 1">
            <a:extLst>
              <a:ext uri="{FF2B5EF4-FFF2-40B4-BE49-F238E27FC236}">
                <a16:creationId xmlns:a16="http://schemas.microsoft.com/office/drawing/2014/main" id="{0CDD9C39-FC24-456E-6EB8-9282120F2F18}"/>
              </a:ext>
            </a:extLst>
          </p:cNvPr>
          <p:cNvSpPr txBox="1">
            <a:spLocks/>
          </p:cNvSpPr>
          <p:nvPr/>
        </p:nvSpPr>
        <p:spPr>
          <a:xfrm>
            <a:off x="466856" y="3560397"/>
            <a:ext cx="1774773" cy="336884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mar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 sz="3200" kern="1200" spc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ea typeface="+mn-ea"/>
                <a:cs typeface="+mn-cs"/>
                <a:sym typeface="Arial" panose="020B0604020202020204" pitchFamily="34" charset="0"/>
              </a:defRPr>
            </a:lvl1pPr>
            <a:lvl2pPr marL="27432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772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0584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/>
              </a:buClr>
              <a:buFont typeface="Arial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574">
                <a:latin typeface="+mj-ea"/>
                <a:ea typeface="+mj-ea"/>
                <a:cs typeface="+mn-ea"/>
              </a:rPr>
              <a:t>图示预览</a:t>
            </a:r>
            <a:endParaRPr lang="en-US" altLang="zh-CN" sz="1574">
              <a:latin typeface="+mj-ea"/>
              <a:ea typeface="+mj-ea"/>
              <a:cs typeface="+mn-ea"/>
            </a:endParaRPr>
          </a:p>
        </p:txBody>
      </p:sp>
      <p:cxnSp>
        <p:nvCxnSpPr>
          <p:cNvPr id="174" name="直接连接符 173">
            <a:extLst>
              <a:ext uri="{FF2B5EF4-FFF2-40B4-BE49-F238E27FC236}">
                <a16:creationId xmlns:a16="http://schemas.microsoft.com/office/drawing/2014/main" id="{83264AA5-26B6-38D8-9FC3-2D81C51C6BE1}"/>
              </a:ext>
            </a:extLst>
          </p:cNvPr>
          <p:cNvCxnSpPr>
            <a:cxnSpLocks/>
          </p:cNvCxnSpPr>
          <p:nvPr/>
        </p:nvCxnSpPr>
        <p:spPr>
          <a:xfrm>
            <a:off x="162652" y="3935381"/>
            <a:ext cx="1548000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61A142AA-E2EC-781E-BA2E-5AE88718D14D}"/>
              </a:ext>
            </a:extLst>
          </p:cNvPr>
          <p:cNvGrpSpPr/>
          <p:nvPr/>
        </p:nvGrpSpPr>
        <p:grpSpPr>
          <a:xfrm>
            <a:off x="468840" y="4324048"/>
            <a:ext cx="1947689" cy="2083689"/>
            <a:chOff x="442512" y="4372259"/>
            <a:chExt cx="2147658" cy="2083689"/>
          </a:xfrm>
        </p:grpSpPr>
        <p:sp>
          <p:nvSpPr>
            <p:cNvPr id="177" name="PPT图示_1">
              <a:extLst>
                <a:ext uri="{FF2B5EF4-FFF2-40B4-BE49-F238E27FC236}">
                  <a16:creationId xmlns:a16="http://schemas.microsoft.com/office/drawing/2014/main" id="{C6535378-BE3B-4542-B5FA-CDC63D868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6673" y="5410424"/>
              <a:ext cx="1704030" cy="630358"/>
            </a:xfrm>
            <a:custGeom>
              <a:avLst/>
              <a:gdLst/>
              <a:ahLst/>
              <a:cxnLst>
                <a:cxn ang="0">
                  <a:pos x="782" y="0"/>
                </a:cxn>
                <a:cxn ang="0">
                  <a:pos x="784" y="0"/>
                </a:cxn>
                <a:cxn ang="0">
                  <a:pos x="787" y="3"/>
                </a:cxn>
                <a:cxn ang="0">
                  <a:pos x="1470" y="255"/>
                </a:cxn>
                <a:cxn ang="0">
                  <a:pos x="811" y="541"/>
                </a:cxn>
                <a:cxn ang="0">
                  <a:pos x="0" y="268"/>
                </a:cxn>
                <a:cxn ang="0">
                  <a:pos x="4" y="262"/>
                </a:cxn>
                <a:cxn ang="0">
                  <a:pos x="782" y="0"/>
                </a:cxn>
              </a:cxnLst>
              <a:rect l="0" t="0" r="r" b="b"/>
              <a:pathLst>
                <a:path w="1470" h="541">
                  <a:moveTo>
                    <a:pt x="782" y="0"/>
                  </a:moveTo>
                  <a:lnTo>
                    <a:pt x="784" y="0"/>
                  </a:lnTo>
                  <a:lnTo>
                    <a:pt x="787" y="3"/>
                  </a:lnTo>
                  <a:lnTo>
                    <a:pt x="1470" y="255"/>
                  </a:lnTo>
                  <a:lnTo>
                    <a:pt x="811" y="541"/>
                  </a:lnTo>
                  <a:lnTo>
                    <a:pt x="0" y="268"/>
                  </a:lnTo>
                  <a:lnTo>
                    <a:pt x="4" y="262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8" name="PPT图示_2">
              <a:extLst>
                <a:ext uri="{FF2B5EF4-FFF2-40B4-BE49-F238E27FC236}">
                  <a16:creationId xmlns:a16="http://schemas.microsoft.com/office/drawing/2014/main" id="{D7022894-5089-4BF5-9DAA-BB2BB519E5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609484" y="5700916"/>
              <a:ext cx="980686" cy="755031"/>
            </a:xfrm>
            <a:custGeom>
              <a:avLst/>
              <a:gdLst/>
              <a:ahLst/>
              <a:cxnLst>
                <a:cxn ang="0">
                  <a:pos x="662" y="0"/>
                </a:cxn>
                <a:cxn ang="0">
                  <a:pos x="846" y="290"/>
                </a:cxn>
                <a:cxn ang="0">
                  <a:pos x="17" y="648"/>
                </a:cxn>
                <a:cxn ang="0">
                  <a:pos x="0" y="286"/>
                </a:cxn>
                <a:cxn ang="0">
                  <a:pos x="659" y="0"/>
                </a:cxn>
                <a:cxn ang="0">
                  <a:pos x="662" y="0"/>
                </a:cxn>
              </a:cxnLst>
              <a:rect l="0" t="0" r="r" b="b"/>
              <a:pathLst>
                <a:path w="846" h="648">
                  <a:moveTo>
                    <a:pt x="662" y="0"/>
                  </a:moveTo>
                  <a:lnTo>
                    <a:pt x="846" y="290"/>
                  </a:lnTo>
                  <a:lnTo>
                    <a:pt x="17" y="648"/>
                  </a:lnTo>
                  <a:lnTo>
                    <a:pt x="0" y="286"/>
                  </a:lnTo>
                  <a:lnTo>
                    <a:pt x="659" y="0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79" name="PPT图示_3">
              <a:extLst>
                <a:ext uri="{FF2B5EF4-FFF2-40B4-BE49-F238E27FC236}">
                  <a16:creationId xmlns:a16="http://schemas.microsoft.com/office/drawing/2014/main" id="{86911CAB-8B6D-4CE6-9B95-AD10B9BEA4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512" y="5716065"/>
              <a:ext cx="1193982" cy="739883"/>
            </a:xfrm>
            <a:custGeom>
              <a:avLst/>
              <a:gdLst/>
              <a:ahLst/>
              <a:cxnLst>
                <a:cxn ang="0">
                  <a:pos x="1030" y="635"/>
                </a:cxn>
                <a:cxn ang="0">
                  <a:pos x="0" y="305"/>
                </a:cxn>
                <a:cxn ang="0">
                  <a:pos x="202" y="0"/>
                </a:cxn>
                <a:cxn ang="0">
                  <a:pos x="1013" y="273"/>
                </a:cxn>
                <a:cxn ang="0">
                  <a:pos x="1030" y="635"/>
                </a:cxn>
              </a:cxnLst>
              <a:rect l="0" t="0" r="r" b="b"/>
              <a:pathLst>
                <a:path w="1030" h="635">
                  <a:moveTo>
                    <a:pt x="1030" y="635"/>
                  </a:moveTo>
                  <a:lnTo>
                    <a:pt x="0" y="305"/>
                  </a:lnTo>
                  <a:lnTo>
                    <a:pt x="202" y="0"/>
                  </a:lnTo>
                  <a:lnTo>
                    <a:pt x="1013" y="273"/>
                  </a:lnTo>
                  <a:lnTo>
                    <a:pt x="1030" y="63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0" name="PPT图示_4">
              <a:extLst>
                <a:ext uri="{FF2B5EF4-FFF2-40B4-BE49-F238E27FC236}">
                  <a16:creationId xmlns:a16="http://schemas.microsoft.com/office/drawing/2014/main" id="{BAB9A553-3425-4D1B-B89F-34873F047E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5609" y="5037570"/>
              <a:ext cx="1166160" cy="483545"/>
            </a:xfrm>
            <a:custGeom>
              <a:avLst/>
              <a:gdLst/>
              <a:ahLst/>
              <a:cxnLst>
                <a:cxn ang="0">
                  <a:pos x="535" y="0"/>
                </a:cxn>
                <a:cxn ang="0">
                  <a:pos x="1006" y="215"/>
                </a:cxn>
                <a:cxn ang="0">
                  <a:pos x="557" y="415"/>
                </a:cxn>
                <a:cxn ang="0">
                  <a:pos x="0" y="224"/>
                </a:cxn>
                <a:cxn ang="0">
                  <a:pos x="535" y="0"/>
                </a:cxn>
                <a:cxn ang="0">
                  <a:pos x="552" y="320"/>
                </a:cxn>
                <a:cxn ang="0">
                  <a:pos x="550" y="320"/>
                </a:cxn>
                <a:cxn ang="0">
                  <a:pos x="552" y="320"/>
                </a:cxn>
                <a:cxn ang="0">
                  <a:pos x="555" y="323"/>
                </a:cxn>
                <a:cxn ang="0">
                  <a:pos x="552" y="320"/>
                </a:cxn>
              </a:cxnLst>
              <a:rect l="0" t="0" r="r" b="b"/>
              <a:pathLst>
                <a:path w="1006" h="415">
                  <a:moveTo>
                    <a:pt x="535" y="0"/>
                  </a:moveTo>
                  <a:lnTo>
                    <a:pt x="1006" y="215"/>
                  </a:lnTo>
                  <a:lnTo>
                    <a:pt x="557" y="415"/>
                  </a:lnTo>
                  <a:lnTo>
                    <a:pt x="0" y="224"/>
                  </a:lnTo>
                  <a:lnTo>
                    <a:pt x="535" y="0"/>
                  </a:lnTo>
                  <a:close/>
                  <a:moveTo>
                    <a:pt x="552" y="320"/>
                  </a:moveTo>
                  <a:lnTo>
                    <a:pt x="550" y="320"/>
                  </a:lnTo>
                  <a:lnTo>
                    <a:pt x="552" y="320"/>
                  </a:lnTo>
                  <a:lnTo>
                    <a:pt x="555" y="323"/>
                  </a:lnTo>
                  <a:lnTo>
                    <a:pt x="552" y="32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1" name="PPT图示_5">
              <a:extLst>
                <a:ext uri="{FF2B5EF4-FFF2-40B4-BE49-F238E27FC236}">
                  <a16:creationId xmlns:a16="http://schemas.microsoft.com/office/drawing/2014/main" id="{86814BF5-95B1-4979-8BF1-878AA2606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1284" y="5281455"/>
              <a:ext cx="741891" cy="650164"/>
            </a:xfrm>
            <a:custGeom>
              <a:avLst/>
              <a:gdLst/>
              <a:ahLst/>
              <a:cxnLst>
                <a:cxn ang="0">
                  <a:pos x="449" y="0"/>
                </a:cxn>
                <a:cxn ang="0">
                  <a:pos x="454" y="2"/>
                </a:cxn>
                <a:cxn ang="0">
                  <a:pos x="640" y="292"/>
                </a:cxn>
                <a:cxn ang="0">
                  <a:pos x="17" y="558"/>
                </a:cxn>
                <a:cxn ang="0">
                  <a:pos x="0" y="200"/>
                </a:cxn>
                <a:cxn ang="0">
                  <a:pos x="449" y="0"/>
                </a:cxn>
              </a:cxnLst>
              <a:rect l="0" t="0" r="r" b="b"/>
              <a:pathLst>
                <a:path w="640" h="558">
                  <a:moveTo>
                    <a:pt x="449" y="0"/>
                  </a:moveTo>
                  <a:lnTo>
                    <a:pt x="454" y="2"/>
                  </a:lnTo>
                  <a:lnTo>
                    <a:pt x="640" y="292"/>
                  </a:lnTo>
                  <a:lnTo>
                    <a:pt x="17" y="558"/>
                  </a:lnTo>
                  <a:lnTo>
                    <a:pt x="0" y="200"/>
                  </a:lnTo>
                  <a:lnTo>
                    <a:pt x="449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2" name="PPT图示_6">
              <a:extLst>
                <a:ext uri="{FF2B5EF4-FFF2-40B4-BE49-F238E27FC236}">
                  <a16:creationId xmlns:a16="http://schemas.microsoft.com/office/drawing/2014/main" id="{A31857B7-9C9A-4F54-8D63-63197885A292}"/>
                </a:ext>
              </a:extLst>
            </p:cNvPr>
            <p:cNvSpPr>
              <a:spLocks/>
            </p:cNvSpPr>
            <p:nvPr/>
          </p:nvSpPr>
          <p:spPr bwMode="auto">
            <a:xfrm>
              <a:off x="724201" y="5298570"/>
              <a:ext cx="886792" cy="639680"/>
            </a:xfrm>
            <a:custGeom>
              <a:avLst/>
              <a:gdLst/>
              <a:ahLst/>
              <a:cxnLst>
                <a:cxn ang="0">
                  <a:pos x="0" y="296"/>
                </a:cxn>
                <a:cxn ang="0">
                  <a:pos x="191" y="0"/>
                </a:cxn>
                <a:cxn ang="0">
                  <a:pos x="748" y="191"/>
                </a:cxn>
                <a:cxn ang="0">
                  <a:pos x="765" y="549"/>
                </a:cxn>
                <a:cxn ang="0">
                  <a:pos x="0" y="296"/>
                </a:cxn>
              </a:cxnLst>
              <a:rect l="0" t="0" r="r" b="b"/>
              <a:pathLst>
                <a:path w="765" h="549">
                  <a:moveTo>
                    <a:pt x="0" y="296"/>
                  </a:moveTo>
                  <a:lnTo>
                    <a:pt x="191" y="0"/>
                  </a:lnTo>
                  <a:lnTo>
                    <a:pt x="748" y="191"/>
                  </a:lnTo>
                  <a:lnTo>
                    <a:pt x="765" y="549"/>
                  </a:lnTo>
                  <a:lnTo>
                    <a:pt x="0" y="29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3" name="PPT图示_7">
              <a:extLst>
                <a:ext uri="{FF2B5EF4-FFF2-40B4-BE49-F238E27FC236}">
                  <a16:creationId xmlns:a16="http://schemas.microsoft.com/office/drawing/2014/main" id="{90017A6D-01BC-4BC5-801B-5AC80C1F2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18020" y="4714821"/>
              <a:ext cx="627133" cy="269153"/>
            </a:xfrm>
            <a:custGeom>
              <a:avLst/>
              <a:gdLst/>
              <a:ahLst/>
              <a:cxnLst>
                <a:cxn ang="0">
                  <a:pos x="287" y="0"/>
                </a:cxn>
                <a:cxn ang="0">
                  <a:pos x="541" y="125"/>
                </a:cxn>
                <a:cxn ang="0">
                  <a:pos x="298" y="231"/>
                </a:cxn>
                <a:cxn ang="0">
                  <a:pos x="0" y="134"/>
                </a:cxn>
                <a:cxn ang="0">
                  <a:pos x="287" y="0"/>
                </a:cxn>
              </a:cxnLst>
              <a:rect l="0" t="0" r="r" b="b"/>
              <a:pathLst>
                <a:path w="541" h="231">
                  <a:moveTo>
                    <a:pt x="287" y="0"/>
                  </a:moveTo>
                  <a:lnTo>
                    <a:pt x="541" y="125"/>
                  </a:lnTo>
                  <a:lnTo>
                    <a:pt x="298" y="231"/>
                  </a:lnTo>
                  <a:lnTo>
                    <a:pt x="0" y="13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4" name="PPT图示_8">
              <a:extLst>
                <a:ext uri="{FF2B5EF4-FFF2-40B4-BE49-F238E27FC236}">
                  <a16:creationId xmlns:a16="http://schemas.microsoft.com/office/drawing/2014/main" id="{9BFBAAF2-8959-4639-A512-A391A52324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1084" y="4860465"/>
              <a:ext cx="497299" cy="549961"/>
            </a:xfrm>
            <a:custGeom>
              <a:avLst/>
              <a:gdLst/>
              <a:ahLst/>
              <a:cxnLst>
                <a:cxn ang="0">
                  <a:pos x="19" y="472"/>
                </a:cxn>
                <a:cxn ang="0">
                  <a:pos x="0" y="106"/>
                </a:cxn>
                <a:cxn ang="0">
                  <a:pos x="243" y="0"/>
                </a:cxn>
                <a:cxn ang="0">
                  <a:pos x="429" y="295"/>
                </a:cxn>
                <a:cxn ang="0">
                  <a:pos x="19" y="472"/>
                </a:cxn>
              </a:cxnLst>
              <a:rect l="0" t="0" r="r" b="b"/>
              <a:pathLst>
                <a:path w="429" h="472">
                  <a:moveTo>
                    <a:pt x="19" y="472"/>
                  </a:moveTo>
                  <a:lnTo>
                    <a:pt x="0" y="106"/>
                  </a:lnTo>
                  <a:lnTo>
                    <a:pt x="243" y="0"/>
                  </a:lnTo>
                  <a:lnTo>
                    <a:pt x="429" y="295"/>
                  </a:lnTo>
                  <a:lnTo>
                    <a:pt x="19" y="472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5" name="PPT图示_9">
              <a:extLst>
                <a:ext uri="{FF2B5EF4-FFF2-40B4-BE49-F238E27FC236}">
                  <a16:creationId xmlns:a16="http://schemas.microsoft.com/office/drawing/2014/main" id="{9AB4E787-845E-4954-9B0B-DDF6D0A5E772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239" y="4868570"/>
              <a:ext cx="588876" cy="539475"/>
            </a:xfrm>
            <a:custGeom>
              <a:avLst/>
              <a:gdLst/>
              <a:ahLst/>
              <a:cxnLst>
                <a:cxn ang="0">
                  <a:pos x="191" y="0"/>
                </a:cxn>
                <a:cxn ang="0">
                  <a:pos x="489" y="97"/>
                </a:cxn>
                <a:cxn ang="0">
                  <a:pos x="508" y="463"/>
                </a:cxn>
                <a:cxn ang="0">
                  <a:pos x="506" y="463"/>
                </a:cxn>
                <a:cxn ang="0">
                  <a:pos x="0" y="297"/>
                </a:cxn>
                <a:cxn ang="0">
                  <a:pos x="191" y="0"/>
                </a:cxn>
                <a:cxn ang="0">
                  <a:pos x="191" y="0"/>
                </a:cxn>
              </a:cxnLst>
              <a:rect l="0" t="0" r="r" b="b"/>
              <a:pathLst>
                <a:path w="508" h="463">
                  <a:moveTo>
                    <a:pt x="191" y="0"/>
                  </a:moveTo>
                  <a:lnTo>
                    <a:pt x="489" y="97"/>
                  </a:lnTo>
                  <a:lnTo>
                    <a:pt x="508" y="463"/>
                  </a:lnTo>
                  <a:lnTo>
                    <a:pt x="506" y="463"/>
                  </a:lnTo>
                  <a:lnTo>
                    <a:pt x="0" y="297"/>
                  </a:lnTo>
                  <a:lnTo>
                    <a:pt x="191" y="0"/>
                  </a:lnTo>
                  <a:lnTo>
                    <a:pt x="191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6" name="PPT图示_10">
              <a:extLst>
                <a:ext uri="{FF2B5EF4-FFF2-40B4-BE49-F238E27FC236}">
                  <a16:creationId xmlns:a16="http://schemas.microsoft.com/office/drawing/2014/main" id="{593AF552-A937-455C-9572-909254F4CE02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7404" y="4372259"/>
              <a:ext cx="259661" cy="504519"/>
            </a:xfrm>
            <a:custGeom>
              <a:avLst/>
              <a:gdLst/>
              <a:ahLst/>
              <a:cxnLst>
                <a:cxn ang="0">
                  <a:pos x="224" y="347"/>
                </a:cxn>
                <a:cxn ang="0">
                  <a:pos x="22" y="433"/>
                </a:cxn>
                <a:cxn ang="0">
                  <a:pos x="0" y="0"/>
                </a:cxn>
                <a:cxn ang="0">
                  <a:pos x="224" y="347"/>
                </a:cxn>
              </a:cxnLst>
              <a:rect l="0" t="0" r="r" b="b"/>
              <a:pathLst>
                <a:path w="224" h="433">
                  <a:moveTo>
                    <a:pt x="224" y="347"/>
                  </a:moveTo>
                  <a:lnTo>
                    <a:pt x="22" y="433"/>
                  </a:lnTo>
                  <a:lnTo>
                    <a:pt x="0" y="0"/>
                  </a:lnTo>
                  <a:lnTo>
                    <a:pt x="224" y="347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  <p:sp>
          <p:nvSpPr>
            <p:cNvPr id="187" name="PPT图示_11">
              <a:extLst>
                <a:ext uri="{FF2B5EF4-FFF2-40B4-BE49-F238E27FC236}">
                  <a16:creationId xmlns:a16="http://schemas.microsoft.com/office/drawing/2014/main" id="{9BBB80EF-D082-4B39-B445-7189E1F0D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71345" y="4372259"/>
              <a:ext cx="286325" cy="504519"/>
            </a:xfrm>
            <a:custGeom>
              <a:avLst/>
              <a:gdLst/>
              <a:ahLst/>
              <a:cxnLst>
                <a:cxn ang="0">
                  <a:pos x="247" y="433"/>
                </a:cxn>
                <a:cxn ang="0">
                  <a:pos x="0" y="354"/>
                </a:cxn>
                <a:cxn ang="0">
                  <a:pos x="225" y="0"/>
                </a:cxn>
                <a:cxn ang="0">
                  <a:pos x="247" y="433"/>
                </a:cxn>
              </a:cxnLst>
              <a:rect l="0" t="0" r="r" b="b"/>
              <a:pathLst>
                <a:path w="247" h="433">
                  <a:moveTo>
                    <a:pt x="247" y="433"/>
                  </a:moveTo>
                  <a:lnTo>
                    <a:pt x="0" y="354"/>
                  </a:lnTo>
                  <a:lnTo>
                    <a:pt x="225" y="0"/>
                  </a:lnTo>
                  <a:lnTo>
                    <a:pt x="247" y="433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sz="1657" dirty="0">
                <a:cs typeface="+mn-ea"/>
                <a:sym typeface="+mn-lt"/>
              </a:endParaRPr>
            </a:p>
          </p:txBody>
        </p:sp>
      </p:grpSp>
      <p:sp>
        <p:nvSpPr>
          <p:cNvPr id="188" name="PPT图示_12">
            <a:extLst>
              <a:ext uri="{FF2B5EF4-FFF2-40B4-BE49-F238E27FC236}">
                <a16:creationId xmlns:a16="http://schemas.microsoft.com/office/drawing/2014/main" id="{4C160588-C4CD-4C2E-8331-E43434EF14EF}"/>
              </a:ext>
            </a:extLst>
          </p:cNvPr>
          <p:cNvSpPr txBox="1">
            <a:spLocks/>
          </p:cNvSpPr>
          <p:nvPr/>
        </p:nvSpPr>
        <p:spPr>
          <a:xfrm>
            <a:off x="3140933" y="4342918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1"/>
                </a:solidFill>
                <a:cs typeface="+mn-ea"/>
                <a:sym typeface="+mn-lt"/>
              </a:rPr>
              <a:t>01</a:t>
            </a:r>
            <a:endParaRPr lang="en-US" sz="2279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89" name="PPT图示_13">
            <a:extLst>
              <a:ext uri="{FF2B5EF4-FFF2-40B4-BE49-F238E27FC236}">
                <a16:creationId xmlns:a16="http://schemas.microsoft.com/office/drawing/2014/main" id="{BCB1C30E-8A42-4964-9F4F-573C2A603CC8}"/>
              </a:ext>
            </a:extLst>
          </p:cNvPr>
          <p:cNvSpPr txBox="1">
            <a:spLocks/>
          </p:cNvSpPr>
          <p:nvPr/>
        </p:nvSpPr>
        <p:spPr>
          <a:xfrm>
            <a:off x="3140933" y="4881019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 dirty="0">
                <a:solidFill>
                  <a:schemeClr val="accent2"/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90" name="PPT图示_14">
            <a:extLst>
              <a:ext uri="{FF2B5EF4-FFF2-40B4-BE49-F238E27FC236}">
                <a16:creationId xmlns:a16="http://schemas.microsoft.com/office/drawing/2014/main" id="{7E9EE09A-6FA3-4787-B1E7-10C8A9ECDED2}"/>
              </a:ext>
            </a:extLst>
          </p:cNvPr>
          <p:cNvSpPr txBox="1">
            <a:spLocks/>
          </p:cNvSpPr>
          <p:nvPr/>
        </p:nvSpPr>
        <p:spPr>
          <a:xfrm>
            <a:off x="3140933" y="5419120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3"/>
                </a:solidFill>
                <a:cs typeface="+mn-ea"/>
                <a:sym typeface="+mn-lt"/>
              </a:rPr>
              <a:t>03</a:t>
            </a:r>
            <a:endParaRPr lang="en-US" sz="2279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191" name="PPT图示_15">
            <a:extLst>
              <a:ext uri="{FF2B5EF4-FFF2-40B4-BE49-F238E27FC236}">
                <a16:creationId xmlns:a16="http://schemas.microsoft.com/office/drawing/2014/main" id="{4ED1C77B-2611-49A7-A5DB-EAEDC66A8F20}"/>
              </a:ext>
            </a:extLst>
          </p:cNvPr>
          <p:cNvSpPr txBox="1">
            <a:spLocks/>
          </p:cNvSpPr>
          <p:nvPr/>
        </p:nvSpPr>
        <p:spPr>
          <a:xfrm>
            <a:off x="3114928" y="5957224"/>
            <a:ext cx="318362" cy="350574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357"/>
              </a:spcBef>
              <a:defRPr/>
            </a:pPr>
            <a:r>
              <a:rPr lang="en-US" sz="2279">
                <a:solidFill>
                  <a:schemeClr val="accent4"/>
                </a:solidFill>
                <a:cs typeface="+mn-ea"/>
                <a:sym typeface="+mn-lt"/>
              </a:rPr>
              <a:t>04</a:t>
            </a:r>
            <a:endParaRPr lang="en-US" sz="2279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192" name="PPT图示_16">
            <a:extLst>
              <a:ext uri="{FF2B5EF4-FFF2-40B4-BE49-F238E27FC236}">
                <a16:creationId xmlns:a16="http://schemas.microsoft.com/office/drawing/2014/main" id="{8BD4FEDE-1B3F-3C1B-E581-2FFD1703C0D9}"/>
              </a:ext>
            </a:extLst>
          </p:cNvPr>
          <p:cNvSpPr/>
          <p:nvPr/>
        </p:nvSpPr>
        <p:spPr>
          <a:xfrm>
            <a:off x="3490485" y="5389410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3" name="PPT图示_17">
            <a:extLst>
              <a:ext uri="{FF2B5EF4-FFF2-40B4-BE49-F238E27FC236}">
                <a16:creationId xmlns:a16="http://schemas.microsoft.com/office/drawing/2014/main" id="{5C09B7EF-CDF4-6304-EFDF-BF1E5B7E769D}"/>
              </a:ext>
            </a:extLst>
          </p:cNvPr>
          <p:cNvSpPr/>
          <p:nvPr/>
        </p:nvSpPr>
        <p:spPr>
          <a:xfrm>
            <a:off x="3490491" y="5580101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4" name="PPT图示_18">
            <a:extLst>
              <a:ext uri="{FF2B5EF4-FFF2-40B4-BE49-F238E27FC236}">
                <a16:creationId xmlns:a16="http://schemas.microsoft.com/office/drawing/2014/main" id="{B149196F-0E44-7133-35B4-052901D88139}"/>
              </a:ext>
            </a:extLst>
          </p:cNvPr>
          <p:cNvSpPr/>
          <p:nvPr/>
        </p:nvSpPr>
        <p:spPr>
          <a:xfrm>
            <a:off x="3490485" y="4313211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 dirty="0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5" name="PPT图示_19">
            <a:extLst>
              <a:ext uri="{FF2B5EF4-FFF2-40B4-BE49-F238E27FC236}">
                <a16:creationId xmlns:a16="http://schemas.microsoft.com/office/drawing/2014/main" id="{75AE3DCE-2CA1-0FBA-566B-B8A18CC8E07C}"/>
              </a:ext>
            </a:extLst>
          </p:cNvPr>
          <p:cNvSpPr/>
          <p:nvPr/>
        </p:nvSpPr>
        <p:spPr>
          <a:xfrm>
            <a:off x="3490491" y="4503895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6" name="PPT图示_20">
            <a:extLst>
              <a:ext uri="{FF2B5EF4-FFF2-40B4-BE49-F238E27FC236}">
                <a16:creationId xmlns:a16="http://schemas.microsoft.com/office/drawing/2014/main" id="{132C8239-DCEA-D295-B84F-7D795475F001}"/>
              </a:ext>
            </a:extLst>
          </p:cNvPr>
          <p:cNvSpPr/>
          <p:nvPr/>
        </p:nvSpPr>
        <p:spPr>
          <a:xfrm>
            <a:off x="3490485" y="4851313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7" name="PPT图示_21">
            <a:extLst>
              <a:ext uri="{FF2B5EF4-FFF2-40B4-BE49-F238E27FC236}">
                <a16:creationId xmlns:a16="http://schemas.microsoft.com/office/drawing/2014/main" id="{075F1327-8E8E-BB3B-2E74-F8872B447E13}"/>
              </a:ext>
            </a:extLst>
          </p:cNvPr>
          <p:cNvSpPr/>
          <p:nvPr/>
        </p:nvSpPr>
        <p:spPr>
          <a:xfrm>
            <a:off x="3490491" y="5041999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198" name="PPT图示_22">
            <a:extLst>
              <a:ext uri="{FF2B5EF4-FFF2-40B4-BE49-F238E27FC236}">
                <a16:creationId xmlns:a16="http://schemas.microsoft.com/office/drawing/2014/main" id="{CFBB2191-2CC6-4BDE-008E-ADF085FDC477}"/>
              </a:ext>
            </a:extLst>
          </p:cNvPr>
          <p:cNvSpPr/>
          <p:nvPr/>
        </p:nvSpPr>
        <p:spPr>
          <a:xfrm>
            <a:off x="3490485" y="5927515"/>
            <a:ext cx="708610" cy="251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1035">
                <a:latin typeface="+mj-ea"/>
                <a:ea typeface="+mj-ea"/>
                <a:cs typeface="+mn-ea"/>
                <a:sym typeface="+mn-lt"/>
              </a:rPr>
              <a:t>内容要点</a:t>
            </a:r>
            <a:endParaRPr lang="en-US" altLang="zh-CN" sz="1035" dirty="0"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199" name="PPT图示_23">
            <a:extLst>
              <a:ext uri="{FF2B5EF4-FFF2-40B4-BE49-F238E27FC236}">
                <a16:creationId xmlns:a16="http://schemas.microsoft.com/office/drawing/2014/main" id="{09B190FD-0903-07A0-EED6-92C6D28530CB}"/>
              </a:ext>
            </a:extLst>
          </p:cNvPr>
          <p:cNvSpPr/>
          <p:nvPr/>
        </p:nvSpPr>
        <p:spPr>
          <a:xfrm>
            <a:off x="3490491" y="6118200"/>
            <a:ext cx="2032437" cy="36978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30000"/>
              </a:lnSpc>
            </a:pPr>
            <a:r>
              <a:rPr lang="zh-CN" altLang="en-US" sz="724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+mn-ea"/>
                <a:sym typeface="+mn-lt"/>
              </a:rPr>
              <a:t>请提炼优化文本内容，使其更容易阅读。请提炼优化文本内容，使其更容易阅读。</a:t>
            </a:r>
            <a:endParaRPr lang="en-US" altLang="zh-CN" sz="724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  <a:cs typeface="+mn-ea"/>
              <a:sym typeface="+mn-lt"/>
            </a:endParaRPr>
          </a:p>
        </p:txBody>
      </p:sp>
      <p:graphicFrame>
        <p:nvGraphicFramePr>
          <p:cNvPr id="277" name="图表 276">
            <a:extLst>
              <a:ext uri="{FF2B5EF4-FFF2-40B4-BE49-F238E27FC236}">
                <a16:creationId xmlns:a16="http://schemas.microsoft.com/office/drawing/2014/main" id="{156EC6F9-4150-4DFA-924F-E3BFDDEA3594}"/>
              </a:ext>
            </a:extLst>
          </p:cNvPr>
          <p:cNvGraphicFramePr/>
          <p:nvPr/>
        </p:nvGraphicFramePr>
        <p:xfrm>
          <a:off x="6044008" y="614776"/>
          <a:ext cx="5881418" cy="2758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矩形: 圆角 2">
            <a:extLst>
              <a:ext uri="{FF2B5EF4-FFF2-40B4-BE49-F238E27FC236}">
                <a16:creationId xmlns:a16="http://schemas.microsoft.com/office/drawing/2014/main" id="{9E561ECF-8A13-B822-971E-1FBB7BF2A26B}"/>
              </a:ext>
            </a:extLst>
          </p:cNvPr>
          <p:cNvSpPr/>
          <p:nvPr/>
        </p:nvSpPr>
        <p:spPr>
          <a:xfrm>
            <a:off x="3931902" y="2947034"/>
            <a:ext cx="210453" cy="210453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CE07BCDF-B159-4978-0743-123232FA2E32}"/>
              </a:ext>
            </a:extLst>
          </p:cNvPr>
          <p:cNvSpPr/>
          <p:nvPr/>
        </p:nvSpPr>
        <p:spPr>
          <a:xfrm>
            <a:off x="4224706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63B684AE-9CF0-67A5-B0E3-DB0A095CCF25}"/>
              </a:ext>
            </a:extLst>
          </p:cNvPr>
          <p:cNvSpPr/>
          <p:nvPr/>
        </p:nvSpPr>
        <p:spPr>
          <a:xfrm>
            <a:off x="4517510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 dirty="0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79E4CEAC-E156-6BC5-4A85-8B3A956D7F92}"/>
              </a:ext>
            </a:extLst>
          </p:cNvPr>
          <p:cNvSpPr/>
          <p:nvPr/>
        </p:nvSpPr>
        <p:spPr>
          <a:xfrm>
            <a:off x="4810312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453C33CB-7D2F-4B47-49D1-794374F998B8}"/>
              </a:ext>
            </a:extLst>
          </p:cNvPr>
          <p:cNvSpPr/>
          <p:nvPr/>
        </p:nvSpPr>
        <p:spPr>
          <a:xfrm>
            <a:off x="5103113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  <p:sp>
        <p:nvSpPr>
          <p:cNvPr id="9" name="矩形: 圆角 8">
            <a:extLst>
              <a:ext uri="{FF2B5EF4-FFF2-40B4-BE49-F238E27FC236}">
                <a16:creationId xmlns:a16="http://schemas.microsoft.com/office/drawing/2014/main" id="{CA0AE51B-FBC8-174A-FF65-43457318FAF8}"/>
              </a:ext>
            </a:extLst>
          </p:cNvPr>
          <p:cNvSpPr/>
          <p:nvPr/>
        </p:nvSpPr>
        <p:spPr>
          <a:xfrm>
            <a:off x="5395919" y="2947034"/>
            <a:ext cx="210453" cy="210453"/>
          </a:xfrm>
          <a:prstGeom prst="roundRect">
            <a:avLst>
              <a:gd name="adj" fmla="val 50000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261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341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主题​​">
  <a:themeElements>
    <a:clrScheme name="精选配色-PPTanli.com">
      <a:dk1>
        <a:srgbClr val="000000"/>
      </a:dk1>
      <a:lt1>
        <a:srgbClr val="FFFFFF"/>
      </a:lt1>
      <a:dk2>
        <a:srgbClr val="7F7F7F"/>
      </a:dk2>
      <a:lt2>
        <a:srgbClr val="F2F2F2"/>
      </a:lt2>
      <a:accent1>
        <a:srgbClr val="E31F57"/>
      </a:accent1>
      <a:accent2>
        <a:srgbClr val="006666"/>
      </a:accent2>
      <a:accent3>
        <a:srgbClr val="E31F57"/>
      </a:accent3>
      <a:accent4>
        <a:srgbClr val="004D4D"/>
      </a:accent4>
      <a:accent5>
        <a:srgbClr val="E31F57"/>
      </a:accent5>
      <a:accent6>
        <a:srgbClr val="003333"/>
      </a:accent6>
      <a:hlink>
        <a:srgbClr val="0563C1"/>
      </a:hlink>
      <a:folHlink>
        <a:srgbClr val="954F72"/>
      </a:folHlink>
    </a:clrScheme>
    <a:fontScheme name="苍耳渔阳W05阿里普惠L">
      <a:majorFont>
        <a:latin typeface="Alibaba Sans Heavy"/>
        <a:ea typeface="仓耳渔阳体 W05"/>
        <a:cs typeface=""/>
      </a:majorFont>
      <a:minorFont>
        <a:latin typeface="Alibaba Sans Light"/>
        <a:ea typeface="阿里巴巴普惠体 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精选配色-PPTanli.com">
    <a:dk1>
      <a:srgbClr val="000000"/>
    </a:dk1>
    <a:lt1>
      <a:srgbClr val="FFFFFF"/>
    </a:lt1>
    <a:dk2>
      <a:srgbClr val="7F7F7F"/>
    </a:dk2>
    <a:lt2>
      <a:srgbClr val="F2F2F2"/>
    </a:lt2>
    <a:accent1>
      <a:srgbClr val="E31F57"/>
    </a:accent1>
    <a:accent2>
      <a:srgbClr val="006666"/>
    </a:accent2>
    <a:accent3>
      <a:srgbClr val="E31F57"/>
    </a:accent3>
    <a:accent4>
      <a:srgbClr val="004D4D"/>
    </a:accent4>
    <a:accent5>
      <a:srgbClr val="E31F57"/>
    </a:accent5>
    <a:accent6>
      <a:srgbClr val="003333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178</Words>
  <Application>Microsoft Office PowerPoint</Application>
  <PresentationFormat>宽屏</PresentationFormat>
  <Paragraphs>31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阿里巴巴普惠体 L</vt:lpstr>
      <vt:lpstr>仓耳渔阳体 W05</vt:lpstr>
      <vt:lpstr>等线</vt:lpstr>
      <vt:lpstr>思源黑体 Bold</vt:lpstr>
      <vt:lpstr>思源黑体 Normal</vt:lpstr>
      <vt:lpstr>站酷高端黑</vt:lpstr>
      <vt:lpstr>站酷酷黑</vt:lpstr>
      <vt:lpstr>Alibaba Sans Heavy</vt:lpstr>
      <vt:lpstr>Alibaba Sans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Onnn 888</dc:creator>
  <cp:lastModifiedBy>Onnn 888</cp:lastModifiedBy>
  <cp:revision>20</cp:revision>
  <dcterms:created xsi:type="dcterms:W3CDTF">2023-07-26T17:21:07Z</dcterms:created>
  <dcterms:modified xsi:type="dcterms:W3CDTF">2023-08-01T08:25:35Z</dcterms:modified>
</cp:coreProperties>
</file>