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5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3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1F-4726-9C50-D301148581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1F-4726-9C50-D301148581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1F-4726-9C50-D3011485812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系列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1F-4726-9C50-D30114858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8864608"/>
        <c:axId val="238859616"/>
        <c:axId val="0"/>
      </c:bar3DChart>
      <c:catAx>
        <c:axId val="23886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38859616"/>
        <c:crosses val="autoZero"/>
        <c:auto val="1"/>
        <c:lblAlgn val="ctr"/>
        <c:lblOffset val="100"/>
        <c:noMultiLvlLbl val="0"/>
      </c:catAx>
      <c:valAx>
        <c:axId val="23885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38864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00B7F-D5C9-4556-A299-01F5AC586C5F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0CAE6-AFE3-4AFB-A56E-4863F64BC9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560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09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983C171-E744-7059-CC4E-2BE137D53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52C9-ABD4-42BD-9C00-D14C3682A2E8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73E3195-5657-C5BA-3CA1-2A284F499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15A5CF4-D1AC-EA62-ED36-33EC381D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A0E9-BEEE-4D96-A5AE-2BBA24253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3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C080768-D14F-3055-E8B1-9EE18AE00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26686-4290-6DFE-1C4B-26C0886EB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6E1EFC-EB55-D45A-3891-C9257D6E3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352C9-ABD4-42BD-9C00-D14C3682A2E8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4B0C8E-12EA-60A3-3102-66938EFE5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5A000B-793F-5434-9F83-758D85B08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A0E9-BEEE-4D96-A5AE-2BBA24253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179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sv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矩形 116">
            <a:extLst>
              <a:ext uri="{FF2B5EF4-FFF2-40B4-BE49-F238E27FC236}">
                <a16:creationId xmlns:a16="http://schemas.microsoft.com/office/drawing/2014/main" id="{2AAA5872-B79E-FB12-DB00-3177B4EA6CCA}"/>
              </a:ext>
            </a:extLst>
          </p:cNvPr>
          <p:cNvSpPr/>
          <p:nvPr/>
        </p:nvSpPr>
        <p:spPr>
          <a:xfrm>
            <a:off x="6060391" y="0"/>
            <a:ext cx="71218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34937CEC-6EE7-2397-3C46-4DBE750FF2F6}"/>
              </a:ext>
            </a:extLst>
          </p:cNvPr>
          <p:cNvSpPr/>
          <p:nvPr/>
        </p:nvSpPr>
        <p:spPr>
          <a:xfrm>
            <a:off x="0" y="0"/>
            <a:ext cx="36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B205BCB2-EBB5-8052-13B8-2E74EECCE972}"/>
              </a:ext>
            </a:extLst>
          </p:cNvPr>
          <p:cNvSpPr/>
          <p:nvPr/>
        </p:nvSpPr>
        <p:spPr>
          <a:xfrm>
            <a:off x="12156000" y="0"/>
            <a:ext cx="36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4D75C86E-84F3-DE1B-1209-15FF3301B645}"/>
              </a:ext>
            </a:extLst>
          </p:cNvPr>
          <p:cNvSpPr/>
          <p:nvPr/>
        </p:nvSpPr>
        <p:spPr>
          <a:xfrm>
            <a:off x="0" y="3393000"/>
            <a:ext cx="12204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7FB27D76-2AD0-3EF6-4472-6354DB9C1A86}"/>
              </a:ext>
            </a:extLst>
          </p:cNvPr>
          <p:cNvSpPr/>
          <p:nvPr/>
        </p:nvSpPr>
        <p:spPr>
          <a:xfrm>
            <a:off x="0" y="0"/>
            <a:ext cx="12204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22A4DFD7-48A4-B657-0D39-F2E6C8B5598D}"/>
              </a:ext>
            </a:extLst>
          </p:cNvPr>
          <p:cNvSpPr/>
          <p:nvPr/>
        </p:nvSpPr>
        <p:spPr>
          <a:xfrm>
            <a:off x="0" y="6822000"/>
            <a:ext cx="12204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5AF71CA-86D3-4257-AEAF-F03D96B7BC5F}"/>
              </a:ext>
            </a:extLst>
          </p:cNvPr>
          <p:cNvSpPr/>
          <p:nvPr/>
        </p:nvSpPr>
        <p:spPr>
          <a:xfrm>
            <a:off x="37924" y="1046322"/>
            <a:ext cx="6019200" cy="1636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zh-CN" altLang="en-US" sz="88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4ECF698-CCAA-475F-A6C5-8916A9AC34BE}"/>
              </a:ext>
            </a:extLst>
          </p:cNvPr>
          <p:cNvSpPr/>
          <p:nvPr/>
        </p:nvSpPr>
        <p:spPr>
          <a:xfrm>
            <a:off x="36589" y="2750808"/>
            <a:ext cx="6019200" cy="72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zh-CN" altLang="en-US" sz="88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0562A69-48B7-4415-A80D-30195DB7AAD9}"/>
              </a:ext>
            </a:extLst>
          </p:cNvPr>
          <p:cNvSpPr/>
          <p:nvPr/>
        </p:nvSpPr>
        <p:spPr>
          <a:xfrm>
            <a:off x="36589" y="905160"/>
            <a:ext cx="6019200" cy="72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zh-CN" altLang="en-US" sz="88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34CCC3D1-FAC9-4574-AD36-3D32F5E7A034}"/>
              </a:ext>
            </a:extLst>
          </p:cNvPr>
          <p:cNvCxnSpPr>
            <a:cxnSpLocks/>
          </p:cNvCxnSpPr>
          <p:nvPr/>
        </p:nvCxnSpPr>
        <p:spPr>
          <a:xfrm>
            <a:off x="308488" y="1273351"/>
            <a:ext cx="0" cy="79593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92886D40-A834-401C-AAB7-B448DFCE184E}"/>
              </a:ext>
            </a:extLst>
          </p:cNvPr>
          <p:cNvGrpSpPr/>
          <p:nvPr/>
        </p:nvGrpSpPr>
        <p:grpSpPr>
          <a:xfrm>
            <a:off x="4593563" y="882228"/>
            <a:ext cx="1663099" cy="1978384"/>
            <a:chOff x="6387049" y="1687970"/>
            <a:chExt cx="313114" cy="372472"/>
          </a:xfrm>
          <a:solidFill>
            <a:schemeClr val="bg1">
              <a:lumMod val="95000"/>
              <a:alpha val="5000"/>
            </a:schemeClr>
          </a:solidFill>
        </p:grpSpPr>
        <p:sp>
          <p:nvSpPr>
            <p:cNvPr id="13" name="任意多边形: 形状 48">
              <a:extLst>
                <a:ext uri="{FF2B5EF4-FFF2-40B4-BE49-F238E27FC236}">
                  <a16:creationId xmlns:a16="http://schemas.microsoft.com/office/drawing/2014/main" id="{0719871F-F248-4444-B016-9FFE4F78730A}"/>
                </a:ext>
              </a:extLst>
            </p:cNvPr>
            <p:cNvSpPr/>
            <p:nvPr/>
          </p:nvSpPr>
          <p:spPr>
            <a:xfrm>
              <a:off x="6387049" y="1738907"/>
              <a:ext cx="228997" cy="140205"/>
            </a:xfrm>
            <a:custGeom>
              <a:avLst/>
              <a:gdLst>
                <a:gd name="connsiteX0" fmla="*/ 150019 w 466725"/>
                <a:gd name="connsiteY0" fmla="*/ 7144 h 285750"/>
                <a:gd name="connsiteX1" fmla="*/ 7144 w 466725"/>
                <a:gd name="connsiteY1" fmla="*/ 93821 h 285750"/>
                <a:gd name="connsiteX2" fmla="*/ 321469 w 466725"/>
                <a:gd name="connsiteY2" fmla="*/ 284321 h 285750"/>
                <a:gd name="connsiteX3" fmla="*/ 464344 w 466725"/>
                <a:gd name="connsiteY3" fmla="*/ 19764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6725" h="285750">
                  <a:moveTo>
                    <a:pt x="150019" y="7144"/>
                  </a:moveTo>
                  <a:lnTo>
                    <a:pt x="7144" y="93821"/>
                  </a:lnTo>
                  <a:lnTo>
                    <a:pt x="321469" y="284321"/>
                  </a:lnTo>
                  <a:lnTo>
                    <a:pt x="464344" y="1976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  <p:sp>
          <p:nvSpPr>
            <p:cNvPr id="14" name="任意多边形: 形状 49">
              <a:extLst>
                <a:ext uri="{FF2B5EF4-FFF2-40B4-BE49-F238E27FC236}">
                  <a16:creationId xmlns:a16="http://schemas.microsoft.com/office/drawing/2014/main" id="{BCFE2409-AC65-4C93-BE1E-261D6106AD42}"/>
                </a:ext>
              </a:extLst>
            </p:cNvPr>
            <p:cNvSpPr/>
            <p:nvPr/>
          </p:nvSpPr>
          <p:spPr>
            <a:xfrm>
              <a:off x="6474912" y="1687970"/>
              <a:ext cx="224323" cy="140205"/>
            </a:xfrm>
            <a:custGeom>
              <a:avLst/>
              <a:gdLst>
                <a:gd name="connsiteX0" fmla="*/ 456724 w 457200"/>
                <a:gd name="connsiteY0" fmla="*/ 197644 h 285750"/>
                <a:gd name="connsiteX1" fmla="*/ 142399 w 457200"/>
                <a:gd name="connsiteY1" fmla="*/ 7144 h 285750"/>
                <a:gd name="connsiteX2" fmla="*/ 7144 w 457200"/>
                <a:gd name="connsiteY2" fmla="*/ 89059 h 285750"/>
                <a:gd name="connsiteX3" fmla="*/ 321469 w 457200"/>
                <a:gd name="connsiteY3" fmla="*/ 279559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7200" h="285750">
                  <a:moveTo>
                    <a:pt x="456724" y="197644"/>
                  </a:moveTo>
                  <a:lnTo>
                    <a:pt x="142399" y="7144"/>
                  </a:lnTo>
                  <a:lnTo>
                    <a:pt x="7144" y="89059"/>
                  </a:lnTo>
                  <a:lnTo>
                    <a:pt x="321469" y="2795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  <p:sp>
          <p:nvSpPr>
            <p:cNvPr id="15" name="任意多边形: 形状 50">
              <a:extLst>
                <a:ext uri="{FF2B5EF4-FFF2-40B4-BE49-F238E27FC236}">
                  <a16:creationId xmlns:a16="http://schemas.microsoft.com/office/drawing/2014/main" id="{1985AF8B-7802-4335-98C8-5BD61EEC7AB1}"/>
                </a:ext>
              </a:extLst>
            </p:cNvPr>
            <p:cNvSpPr/>
            <p:nvPr/>
          </p:nvSpPr>
          <p:spPr>
            <a:xfrm>
              <a:off x="6387051" y="1803400"/>
              <a:ext cx="149549" cy="257039"/>
            </a:xfrm>
            <a:custGeom>
              <a:avLst/>
              <a:gdLst>
                <a:gd name="connsiteX0" fmla="*/ 7144 w 304800"/>
                <a:gd name="connsiteY0" fmla="*/ 38576 h 523875"/>
                <a:gd name="connsiteX1" fmla="*/ 7144 w 304800"/>
                <a:gd name="connsiteY1" fmla="*/ 343376 h 523875"/>
                <a:gd name="connsiteX2" fmla="*/ 302419 w 304800"/>
                <a:gd name="connsiteY2" fmla="*/ 522446 h 523875"/>
                <a:gd name="connsiteX3" fmla="*/ 302419 w 304800"/>
                <a:gd name="connsiteY3" fmla="*/ 186214 h 523875"/>
                <a:gd name="connsiteX4" fmla="*/ 7144 w 304800"/>
                <a:gd name="connsiteY4" fmla="*/ 7144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" h="523875">
                  <a:moveTo>
                    <a:pt x="7144" y="38576"/>
                  </a:moveTo>
                  <a:lnTo>
                    <a:pt x="7144" y="343376"/>
                  </a:lnTo>
                  <a:lnTo>
                    <a:pt x="302419" y="522446"/>
                  </a:lnTo>
                  <a:lnTo>
                    <a:pt x="302419" y="186214"/>
                  </a:lnTo>
                  <a:lnTo>
                    <a:pt x="714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  <p:sp>
          <p:nvSpPr>
            <p:cNvPr id="25" name="任意多边形: 形状 51">
              <a:extLst>
                <a:ext uri="{FF2B5EF4-FFF2-40B4-BE49-F238E27FC236}">
                  <a16:creationId xmlns:a16="http://schemas.microsoft.com/office/drawing/2014/main" id="{8427E9F6-BF7C-4A9A-8E36-778F15EA6D83}"/>
                </a:ext>
              </a:extLst>
            </p:cNvPr>
            <p:cNvSpPr/>
            <p:nvPr/>
          </p:nvSpPr>
          <p:spPr>
            <a:xfrm>
              <a:off x="6550614" y="1803403"/>
              <a:ext cx="149549" cy="257039"/>
            </a:xfrm>
            <a:custGeom>
              <a:avLst/>
              <a:gdLst>
                <a:gd name="connsiteX0" fmla="*/ 111919 w 304800"/>
                <a:gd name="connsiteY0" fmla="*/ 238601 h 523875"/>
                <a:gd name="connsiteX1" fmla="*/ 45244 w 304800"/>
                <a:gd name="connsiteY1" fmla="*/ 276701 h 523875"/>
                <a:gd name="connsiteX2" fmla="*/ 45244 w 304800"/>
                <a:gd name="connsiteY2" fmla="*/ 210026 h 523875"/>
                <a:gd name="connsiteX3" fmla="*/ 111919 w 304800"/>
                <a:gd name="connsiteY3" fmla="*/ 171926 h 523875"/>
                <a:gd name="connsiteX4" fmla="*/ 111919 w 304800"/>
                <a:gd name="connsiteY4" fmla="*/ 238601 h 523875"/>
                <a:gd name="connsiteX5" fmla="*/ 7144 w 304800"/>
                <a:gd name="connsiteY5" fmla="*/ 186214 h 523875"/>
                <a:gd name="connsiteX6" fmla="*/ 7144 w 304800"/>
                <a:gd name="connsiteY6" fmla="*/ 522446 h 523875"/>
                <a:gd name="connsiteX7" fmla="*/ 302419 w 304800"/>
                <a:gd name="connsiteY7" fmla="*/ 343376 h 523875"/>
                <a:gd name="connsiteX8" fmla="*/ 302419 w 304800"/>
                <a:gd name="connsiteY8" fmla="*/ 7144 h 523875"/>
                <a:gd name="connsiteX9" fmla="*/ 7144 w 304800"/>
                <a:gd name="connsiteY9" fmla="*/ 186214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4800" h="523875">
                  <a:moveTo>
                    <a:pt x="111919" y="238601"/>
                  </a:moveTo>
                  <a:lnTo>
                    <a:pt x="45244" y="276701"/>
                  </a:lnTo>
                  <a:lnTo>
                    <a:pt x="45244" y="210026"/>
                  </a:lnTo>
                  <a:lnTo>
                    <a:pt x="111919" y="171926"/>
                  </a:lnTo>
                  <a:lnTo>
                    <a:pt x="111919" y="238601"/>
                  </a:lnTo>
                  <a:close/>
                  <a:moveTo>
                    <a:pt x="7144" y="186214"/>
                  </a:moveTo>
                  <a:lnTo>
                    <a:pt x="7144" y="522446"/>
                  </a:lnTo>
                  <a:lnTo>
                    <a:pt x="302419" y="343376"/>
                  </a:lnTo>
                  <a:lnTo>
                    <a:pt x="302419" y="7144"/>
                  </a:lnTo>
                  <a:lnTo>
                    <a:pt x="7144" y="18621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404618" y="2286881"/>
            <a:ext cx="3251949" cy="2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zh-CN" altLang="en-US" sz="1177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整理：千案设计    </a:t>
            </a:r>
            <a:r>
              <a:rPr kumimoji="0" lang="en-US" altLang="zh-CN" sz="1177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@pptanli.com</a:t>
            </a:r>
            <a:endParaRPr kumimoji="0" lang="zh-CN" altLang="en-US" sz="1177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80529" y="1479004"/>
            <a:ext cx="3909297" cy="565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buClrTx/>
              <a:buSzTx/>
              <a:buFontTx/>
              <a:buNone/>
              <a:tabLst/>
              <a:defRPr/>
            </a:pPr>
            <a:r>
              <a:rPr kumimoji="0" lang="en-US" altLang="zh-CN" sz="2942" i="0" u="none" strike="noStrike" kern="1200" cap="none" spc="100" normalizeH="0" baseline="0" noProof="0">
                <a:ln>
                  <a:noFill/>
                </a:ln>
                <a:uLnTx/>
                <a:uFillTx/>
                <a:latin typeface="+mj-ea"/>
                <a:ea typeface="+mj-ea"/>
                <a:cs typeface="+mn-ea"/>
                <a:sym typeface="+mn-lt"/>
              </a:rPr>
              <a:t>PPT</a:t>
            </a:r>
            <a:r>
              <a:rPr kumimoji="0" lang="zh-CN" altLang="en-US" sz="2942" i="0" u="none" strike="noStrike" kern="1200" cap="none" spc="100" normalizeH="0" baseline="0" noProof="0">
                <a:ln>
                  <a:noFill/>
                </a:ln>
                <a:uLnTx/>
                <a:uFillTx/>
                <a:latin typeface="+mj-ea"/>
                <a:ea typeface="+mj-ea"/>
                <a:cs typeface="+mn-ea"/>
                <a:sym typeface="+mn-lt"/>
              </a:rPr>
              <a:t>封面设计框架库</a:t>
            </a:r>
            <a:endParaRPr kumimoji="0" lang="zh-CN" altLang="en-US" sz="2942" i="0" u="none" strike="noStrike" kern="1200" cap="none" spc="100" normalizeH="0" baseline="0" noProof="0" dirty="0">
              <a:ln>
                <a:noFill/>
              </a:ln>
              <a:uLnTx/>
              <a:uFillTx/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09295" y="1932035"/>
            <a:ext cx="3507380" cy="1678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lang="en-US" altLang="zh-CN" sz="491" spc="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SLIDE QUICK DESIGN REFERENCE MATERIAL LIBRARY</a:t>
            </a:r>
            <a:endParaRPr lang="zh-CN" altLang="en-US" sz="491" spc="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04621" y="1245725"/>
            <a:ext cx="1987042" cy="34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en-US" altLang="zh-CN" sz="1572" b="0" i="0" u="none" strike="noStrike" kern="1200" cap="none" spc="10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COVER DESIGN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5B787891-3A29-45CA-93FD-CEF9029E53E4}"/>
              </a:ext>
            </a:extLst>
          </p:cNvPr>
          <p:cNvGrpSpPr/>
          <p:nvPr/>
        </p:nvGrpSpPr>
        <p:grpSpPr>
          <a:xfrm>
            <a:off x="4371935" y="300707"/>
            <a:ext cx="1234440" cy="422887"/>
            <a:chOff x="473021" y="1261948"/>
            <a:chExt cx="876528" cy="300277"/>
          </a:xfrm>
        </p:grpSpPr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A697BAD3-2639-43A3-BC5F-EE50608A8F8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73021" y="1261948"/>
              <a:ext cx="300310" cy="300277"/>
              <a:chOff x="1045257" y="3110157"/>
              <a:chExt cx="883269" cy="88316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id="{23DE7B36-54A8-4030-969D-E1228C058369}"/>
                  </a:ext>
                </a:extLst>
              </p:cNvPr>
              <p:cNvSpPr/>
              <p:nvPr/>
            </p:nvSpPr>
            <p:spPr>
              <a:xfrm>
                <a:off x="1176153" y="3241002"/>
                <a:ext cx="621470" cy="621470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2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3" name="任意多边形: 形状 42">
                <a:extLst>
                  <a:ext uri="{FF2B5EF4-FFF2-40B4-BE49-F238E27FC236}">
                    <a16:creationId xmlns:a16="http://schemas.microsoft.com/office/drawing/2014/main" id="{83B1B366-930F-42AC-A5D5-C6F5CA00D46E}"/>
                  </a:ext>
                </a:extLst>
              </p:cNvPr>
              <p:cNvSpPr/>
              <p:nvPr/>
            </p:nvSpPr>
            <p:spPr>
              <a:xfrm>
                <a:off x="1045257" y="3110157"/>
                <a:ext cx="883269" cy="883166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2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44" name="组合 43">
                <a:extLst>
                  <a:ext uri="{FF2B5EF4-FFF2-40B4-BE49-F238E27FC236}">
                    <a16:creationId xmlns:a16="http://schemas.microsoft.com/office/drawing/2014/main" id="{8197078F-7634-4DAE-9E47-7B50FBF7802D}"/>
                  </a:ext>
                </a:extLst>
              </p:cNvPr>
              <p:cNvGrpSpPr/>
              <p:nvPr/>
            </p:nvGrpSpPr>
            <p:grpSpPr>
              <a:xfrm>
                <a:off x="1216260" y="3392138"/>
                <a:ext cx="541259" cy="317634"/>
                <a:chOff x="1111189" y="3455572"/>
                <a:chExt cx="572286" cy="335842"/>
              </a:xfrm>
            </p:grpSpPr>
            <p:sp>
              <p:nvSpPr>
                <p:cNvPr id="45" name="PA-任意多边形 49">
                  <a:extLst>
                    <a:ext uri="{FF2B5EF4-FFF2-40B4-BE49-F238E27FC236}">
                      <a16:creationId xmlns:a16="http://schemas.microsoft.com/office/drawing/2014/main" id="{CE5DF0E4-B524-462F-8A8D-ED17F71B6845}"/>
                    </a:ext>
                  </a:extLst>
                </p:cNvPr>
                <p:cNvSpPr/>
                <p:nvPr/>
              </p:nvSpPr>
              <p:spPr>
                <a:xfrm>
                  <a:off x="1111189" y="3625543"/>
                  <a:ext cx="572286" cy="25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5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46" name="PA-任意多边形 21">
                  <a:extLst>
                    <a:ext uri="{FF2B5EF4-FFF2-40B4-BE49-F238E27FC236}">
                      <a16:creationId xmlns:a16="http://schemas.microsoft.com/office/drawing/2014/main" id="{8E53601A-9024-4C04-A296-82C58291EBAA}"/>
                    </a:ext>
                  </a:extLst>
                </p:cNvPr>
                <p:cNvSpPr/>
                <p:nvPr/>
              </p:nvSpPr>
              <p:spPr>
                <a:xfrm>
                  <a:off x="1157143" y="3455572"/>
                  <a:ext cx="489540" cy="1496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38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47" name="PA-任意多边形 34">
                  <a:extLst>
                    <a:ext uri="{FF2B5EF4-FFF2-40B4-BE49-F238E27FC236}">
                      <a16:creationId xmlns:a16="http://schemas.microsoft.com/office/drawing/2014/main" id="{D38A52BE-41B0-48EE-AFC3-A0CE7F32FC83}"/>
                    </a:ext>
                  </a:extLst>
                </p:cNvPr>
                <p:cNvSpPr/>
                <p:nvPr/>
              </p:nvSpPr>
              <p:spPr>
                <a:xfrm>
                  <a:off x="1139849" y="3686897"/>
                  <a:ext cx="107700" cy="103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" name="PA-任意多边形 36">
                  <a:extLst>
                    <a:ext uri="{FF2B5EF4-FFF2-40B4-BE49-F238E27FC236}">
                      <a16:creationId xmlns:a16="http://schemas.microsoft.com/office/drawing/2014/main" id="{8EFEB979-02C8-4541-9EFD-6F43B2CF5131}"/>
                    </a:ext>
                  </a:extLst>
                </p:cNvPr>
                <p:cNvSpPr/>
                <p:nvPr/>
              </p:nvSpPr>
              <p:spPr>
                <a:xfrm>
                  <a:off x="1251426" y="3686919"/>
                  <a:ext cx="161592" cy="103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9" name="PA-任意多边形 38">
                  <a:extLst>
                    <a:ext uri="{FF2B5EF4-FFF2-40B4-BE49-F238E27FC236}">
                      <a16:creationId xmlns:a16="http://schemas.microsoft.com/office/drawing/2014/main" id="{99298266-B469-4A7C-B9D4-1F3C10259A34}"/>
                    </a:ext>
                  </a:extLst>
                </p:cNvPr>
                <p:cNvSpPr/>
                <p:nvPr/>
              </p:nvSpPr>
              <p:spPr>
                <a:xfrm>
                  <a:off x="1382480" y="3687760"/>
                  <a:ext cx="162314" cy="103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0" name="PA-任意多边形 40">
                  <a:extLst>
                    <a:ext uri="{FF2B5EF4-FFF2-40B4-BE49-F238E27FC236}">
                      <a16:creationId xmlns:a16="http://schemas.microsoft.com/office/drawing/2014/main" id="{E9F4C6E1-6D55-4775-A620-48C845DEABAE}"/>
                    </a:ext>
                  </a:extLst>
                </p:cNvPr>
                <p:cNvSpPr/>
                <p:nvPr/>
              </p:nvSpPr>
              <p:spPr>
                <a:xfrm flipH="1">
                  <a:off x="1516310" y="3686910"/>
                  <a:ext cx="161592" cy="103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DFAB5DE6-1D5B-45BF-B75D-6B2EC5E15BCD}"/>
                </a:ext>
              </a:extLst>
            </p:cNvPr>
            <p:cNvGrpSpPr/>
            <p:nvPr/>
          </p:nvGrpSpPr>
          <p:grpSpPr>
            <a:xfrm>
              <a:off x="806541" y="1310863"/>
              <a:ext cx="543008" cy="202457"/>
              <a:chOff x="903040" y="1272691"/>
              <a:chExt cx="469525" cy="175058"/>
            </a:xfrm>
          </p:grpSpPr>
          <p:sp>
            <p:nvSpPr>
              <p:cNvPr id="40" name="任意多边形: 形状 39">
                <a:extLst>
                  <a:ext uri="{FF2B5EF4-FFF2-40B4-BE49-F238E27FC236}">
                    <a16:creationId xmlns:a16="http://schemas.microsoft.com/office/drawing/2014/main" id="{3BC93BD3-EFDB-472C-9567-A4FBB74E0B3E}"/>
                  </a:ext>
                </a:extLst>
              </p:cNvPr>
              <p:cNvSpPr/>
              <p:nvPr/>
            </p:nvSpPr>
            <p:spPr>
              <a:xfrm>
                <a:off x="903040" y="1272691"/>
                <a:ext cx="469523" cy="97451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2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41" name="任意多边形: 形状 40">
                <a:extLst>
                  <a:ext uri="{FF2B5EF4-FFF2-40B4-BE49-F238E27FC236}">
                    <a16:creationId xmlns:a16="http://schemas.microsoft.com/office/drawing/2014/main" id="{1E71563B-010B-4DD8-B07D-26E2195E8031}"/>
                  </a:ext>
                </a:extLst>
              </p:cNvPr>
              <p:cNvSpPr/>
              <p:nvPr/>
            </p:nvSpPr>
            <p:spPr>
              <a:xfrm>
                <a:off x="903042" y="1391061"/>
                <a:ext cx="469523" cy="56688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89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24" name="组合 123">
            <a:extLst>
              <a:ext uri="{FF2B5EF4-FFF2-40B4-BE49-F238E27FC236}">
                <a16:creationId xmlns:a16="http://schemas.microsoft.com/office/drawing/2014/main" id="{6D852C72-033C-78E4-567A-10686B99FA2B}"/>
              </a:ext>
            </a:extLst>
          </p:cNvPr>
          <p:cNvGrpSpPr/>
          <p:nvPr/>
        </p:nvGrpSpPr>
        <p:grpSpPr>
          <a:xfrm>
            <a:off x="6135384" y="6707913"/>
            <a:ext cx="6019200" cy="125015"/>
            <a:chOff x="25482" y="6707913"/>
            <a:chExt cx="6000735" cy="125015"/>
          </a:xfrm>
        </p:grpSpPr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74DA0926-1656-B5FC-8BA4-573450E72E72}"/>
                </a:ext>
              </a:extLst>
            </p:cNvPr>
            <p:cNvSpPr/>
            <p:nvPr/>
          </p:nvSpPr>
          <p:spPr>
            <a:xfrm>
              <a:off x="25482" y="6732260"/>
              <a:ext cx="6000735" cy="177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7B50850A-149F-0912-5D0E-E4746EB2471E}"/>
                </a:ext>
              </a:extLst>
            </p:cNvPr>
            <p:cNvSpPr/>
            <p:nvPr/>
          </p:nvSpPr>
          <p:spPr>
            <a:xfrm flipV="1">
              <a:off x="25482" y="6732260"/>
              <a:ext cx="6000735" cy="10066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127" name="矩形 126">
              <a:extLst>
                <a:ext uri="{FF2B5EF4-FFF2-40B4-BE49-F238E27FC236}">
                  <a16:creationId xmlns:a16="http://schemas.microsoft.com/office/drawing/2014/main" id="{9F2C3537-6BD0-0208-F5FF-6ABC06215BA3}"/>
                </a:ext>
              </a:extLst>
            </p:cNvPr>
            <p:cNvSpPr/>
            <p:nvPr/>
          </p:nvSpPr>
          <p:spPr>
            <a:xfrm flipV="1">
              <a:off x="25482" y="6707913"/>
              <a:ext cx="6000735" cy="29166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:a16="http://schemas.microsoft.com/office/drawing/2014/main" id="{C8230631-0518-2BAC-07CA-A26D4C8CC7E9}"/>
              </a:ext>
            </a:extLst>
          </p:cNvPr>
          <p:cNvGrpSpPr/>
          <p:nvPr/>
        </p:nvGrpSpPr>
        <p:grpSpPr>
          <a:xfrm>
            <a:off x="40721" y="6707913"/>
            <a:ext cx="6019200" cy="125015"/>
            <a:chOff x="25482" y="6707913"/>
            <a:chExt cx="6000735" cy="125015"/>
          </a:xfrm>
        </p:grpSpPr>
        <p:sp>
          <p:nvSpPr>
            <p:cNvPr id="79" name="矩形 78">
              <a:extLst>
                <a:ext uri="{FF2B5EF4-FFF2-40B4-BE49-F238E27FC236}">
                  <a16:creationId xmlns:a16="http://schemas.microsoft.com/office/drawing/2014/main" id="{DD9F424B-BF4B-3FCF-C3F2-31B10FD8C4A4}"/>
                </a:ext>
              </a:extLst>
            </p:cNvPr>
            <p:cNvSpPr/>
            <p:nvPr/>
          </p:nvSpPr>
          <p:spPr>
            <a:xfrm>
              <a:off x="25482" y="6732260"/>
              <a:ext cx="6000735" cy="177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80" name="矩形 79">
              <a:extLst>
                <a:ext uri="{FF2B5EF4-FFF2-40B4-BE49-F238E27FC236}">
                  <a16:creationId xmlns:a16="http://schemas.microsoft.com/office/drawing/2014/main" id="{AFAA3ABD-CDE3-1305-401E-938442D84585}"/>
                </a:ext>
              </a:extLst>
            </p:cNvPr>
            <p:cNvSpPr/>
            <p:nvPr/>
          </p:nvSpPr>
          <p:spPr>
            <a:xfrm flipV="1">
              <a:off x="25482" y="6732260"/>
              <a:ext cx="6000735" cy="10066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81" name="矩形 80">
              <a:extLst>
                <a:ext uri="{FF2B5EF4-FFF2-40B4-BE49-F238E27FC236}">
                  <a16:creationId xmlns:a16="http://schemas.microsoft.com/office/drawing/2014/main" id="{BD6A7533-28CE-BAE5-4553-B94FCC4779DE}"/>
                </a:ext>
              </a:extLst>
            </p:cNvPr>
            <p:cNvSpPr/>
            <p:nvPr/>
          </p:nvSpPr>
          <p:spPr>
            <a:xfrm flipV="1">
              <a:off x="25482" y="6707913"/>
              <a:ext cx="6000735" cy="29166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97C81610-ECC5-E5C5-8490-E98E637AE3E1}"/>
              </a:ext>
            </a:extLst>
          </p:cNvPr>
          <p:cNvGrpSpPr/>
          <p:nvPr/>
        </p:nvGrpSpPr>
        <p:grpSpPr>
          <a:xfrm>
            <a:off x="4891699" y="3582530"/>
            <a:ext cx="824941" cy="282602"/>
            <a:chOff x="-282291" y="1675459"/>
            <a:chExt cx="879289" cy="301219"/>
          </a:xfrm>
        </p:grpSpPr>
        <p:grpSp>
          <p:nvGrpSpPr>
            <p:cNvPr id="84" name="组合 83">
              <a:extLst>
                <a:ext uri="{FF2B5EF4-FFF2-40B4-BE49-F238E27FC236}">
                  <a16:creationId xmlns:a16="http://schemas.microsoft.com/office/drawing/2014/main" id="{6F8BB431-7D14-B064-BAA1-E682AA9748D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-282291" y="1675459"/>
              <a:ext cx="301251" cy="301219"/>
              <a:chOff x="-1176240" y="4326376"/>
              <a:chExt cx="886031" cy="885938"/>
            </a:xfrm>
          </p:grpSpPr>
          <p:sp>
            <p:nvSpPr>
              <p:cNvPr id="88" name="椭圆 87">
                <a:extLst>
                  <a:ext uri="{FF2B5EF4-FFF2-40B4-BE49-F238E27FC236}">
                    <a16:creationId xmlns:a16="http://schemas.microsoft.com/office/drawing/2014/main" id="{757F52CC-3053-358E-2CA7-0AAC19B3124A}"/>
                  </a:ext>
                </a:extLst>
              </p:cNvPr>
              <p:cNvSpPr/>
              <p:nvPr/>
            </p:nvSpPr>
            <p:spPr>
              <a:xfrm>
                <a:off x="-1044924" y="4457636"/>
                <a:ext cx="623414" cy="623416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5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89" name="任意多边形: 形状 88">
                <a:extLst>
                  <a:ext uri="{FF2B5EF4-FFF2-40B4-BE49-F238E27FC236}">
                    <a16:creationId xmlns:a16="http://schemas.microsoft.com/office/drawing/2014/main" id="{DF6B46D1-F9E4-2B3D-CB0F-8A438A544EE7}"/>
                  </a:ext>
                </a:extLst>
              </p:cNvPr>
              <p:cNvSpPr/>
              <p:nvPr/>
            </p:nvSpPr>
            <p:spPr>
              <a:xfrm>
                <a:off x="-1176240" y="4326376"/>
                <a:ext cx="886031" cy="885938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5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90" name="组合 89">
                <a:extLst>
                  <a:ext uri="{FF2B5EF4-FFF2-40B4-BE49-F238E27FC236}">
                    <a16:creationId xmlns:a16="http://schemas.microsoft.com/office/drawing/2014/main" id="{2AF1FC64-0F1B-4E89-90A8-1F0A270E07F3}"/>
                  </a:ext>
                </a:extLst>
              </p:cNvPr>
              <p:cNvGrpSpPr/>
              <p:nvPr/>
            </p:nvGrpSpPr>
            <p:grpSpPr>
              <a:xfrm>
                <a:off x="-1004703" y="4609219"/>
                <a:ext cx="542962" cy="318606"/>
                <a:chOff x="-1237098" y="4742497"/>
                <a:chExt cx="574088" cy="336875"/>
              </a:xfrm>
            </p:grpSpPr>
            <p:sp>
              <p:nvSpPr>
                <p:cNvPr id="91" name="PA-任意多边形 49">
                  <a:extLst>
                    <a:ext uri="{FF2B5EF4-FFF2-40B4-BE49-F238E27FC236}">
                      <a16:creationId xmlns:a16="http://schemas.microsoft.com/office/drawing/2014/main" id="{D9A9A720-24C2-E354-FC46-E1DD0554000E}"/>
                    </a:ext>
                  </a:extLst>
                </p:cNvPr>
                <p:cNvSpPr/>
                <p:nvPr/>
              </p:nvSpPr>
              <p:spPr>
                <a:xfrm>
                  <a:off x="-1237098" y="4913006"/>
                  <a:ext cx="574088" cy="25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7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92" name="PA-任意多边形 21">
                  <a:extLst>
                    <a:ext uri="{FF2B5EF4-FFF2-40B4-BE49-F238E27FC236}">
                      <a16:creationId xmlns:a16="http://schemas.microsoft.com/office/drawing/2014/main" id="{1F473DDD-2171-6032-D01D-0031D4866109}"/>
                    </a:ext>
                  </a:extLst>
                </p:cNvPr>
                <p:cNvSpPr/>
                <p:nvPr/>
              </p:nvSpPr>
              <p:spPr>
                <a:xfrm>
                  <a:off x="-1190975" y="4742497"/>
                  <a:ext cx="491063" cy="150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48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93" name="PA-任意多边形 34">
                  <a:extLst>
                    <a:ext uri="{FF2B5EF4-FFF2-40B4-BE49-F238E27FC236}">
                      <a16:creationId xmlns:a16="http://schemas.microsoft.com/office/drawing/2014/main" id="{071B1D03-6C40-AC4A-3698-C39A4A793CA2}"/>
                    </a:ext>
                  </a:extLst>
                </p:cNvPr>
                <p:cNvSpPr/>
                <p:nvPr/>
              </p:nvSpPr>
              <p:spPr>
                <a:xfrm>
                  <a:off x="-1208343" y="4974560"/>
                  <a:ext cx="108041" cy="1039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PA-任意多边形 36">
                  <a:extLst>
                    <a:ext uri="{FF2B5EF4-FFF2-40B4-BE49-F238E27FC236}">
                      <a16:creationId xmlns:a16="http://schemas.microsoft.com/office/drawing/2014/main" id="{1F09E5C8-6E53-28A9-CF6F-D05E7D59E972}"/>
                    </a:ext>
                  </a:extLst>
                </p:cNvPr>
                <p:cNvSpPr/>
                <p:nvPr/>
              </p:nvSpPr>
              <p:spPr>
                <a:xfrm>
                  <a:off x="-1096408" y="4974568"/>
                  <a:ext cx="162093" cy="1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PA-任意多边形 38">
                  <a:extLst>
                    <a:ext uri="{FF2B5EF4-FFF2-40B4-BE49-F238E27FC236}">
                      <a16:creationId xmlns:a16="http://schemas.microsoft.com/office/drawing/2014/main" id="{195CEA0B-604C-B91B-5177-A762E20F7391}"/>
                    </a:ext>
                  </a:extLst>
                </p:cNvPr>
                <p:cNvSpPr/>
                <p:nvPr/>
              </p:nvSpPr>
              <p:spPr>
                <a:xfrm>
                  <a:off x="-964942" y="4975397"/>
                  <a:ext cx="162819" cy="1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PA-任意多边形 40">
                  <a:extLst>
                    <a:ext uri="{FF2B5EF4-FFF2-40B4-BE49-F238E27FC236}">
                      <a16:creationId xmlns:a16="http://schemas.microsoft.com/office/drawing/2014/main" id="{88C960FD-F44A-1110-44CE-8D219C410F5F}"/>
                    </a:ext>
                  </a:extLst>
                </p:cNvPr>
                <p:cNvSpPr/>
                <p:nvPr/>
              </p:nvSpPr>
              <p:spPr>
                <a:xfrm flipH="1">
                  <a:off x="-830678" y="4974555"/>
                  <a:ext cx="162093" cy="1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5" name="组合 84">
              <a:extLst>
                <a:ext uri="{FF2B5EF4-FFF2-40B4-BE49-F238E27FC236}">
                  <a16:creationId xmlns:a16="http://schemas.microsoft.com/office/drawing/2014/main" id="{BE9EBE97-21F2-E84E-CC10-7B7397DCBE21}"/>
                </a:ext>
              </a:extLst>
            </p:cNvPr>
            <p:cNvGrpSpPr/>
            <p:nvPr/>
          </p:nvGrpSpPr>
          <p:grpSpPr>
            <a:xfrm>
              <a:off x="52288" y="1724522"/>
              <a:ext cx="544710" cy="203078"/>
              <a:chOff x="250852" y="1630372"/>
              <a:chExt cx="470993" cy="175595"/>
            </a:xfrm>
          </p:grpSpPr>
          <p:sp>
            <p:nvSpPr>
              <p:cNvPr id="86" name="任意多边形: 形状 85">
                <a:extLst>
                  <a:ext uri="{FF2B5EF4-FFF2-40B4-BE49-F238E27FC236}">
                    <a16:creationId xmlns:a16="http://schemas.microsoft.com/office/drawing/2014/main" id="{F92C4B6F-8AB7-956C-CA05-7E57B00CAEAC}"/>
                  </a:ext>
                </a:extLst>
              </p:cNvPr>
              <p:cNvSpPr/>
              <p:nvPr/>
            </p:nvSpPr>
            <p:spPr>
              <a:xfrm>
                <a:off x="250852" y="1630372"/>
                <a:ext cx="470992" cy="97759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5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87" name="任意多边形: 形状 86">
                <a:extLst>
                  <a:ext uri="{FF2B5EF4-FFF2-40B4-BE49-F238E27FC236}">
                    <a16:creationId xmlns:a16="http://schemas.microsoft.com/office/drawing/2014/main" id="{1D8AE4F4-AE55-E4C9-5735-EA9A30F3A75D}"/>
                  </a:ext>
                </a:extLst>
              </p:cNvPr>
              <p:cNvSpPr/>
              <p:nvPr/>
            </p:nvSpPr>
            <p:spPr>
              <a:xfrm>
                <a:off x="250853" y="1749103"/>
                <a:ext cx="470992" cy="56864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90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pic>
        <p:nvPicPr>
          <p:cNvPr id="101" name="图形 100" descr="打开的书">
            <a:extLst>
              <a:ext uri="{FF2B5EF4-FFF2-40B4-BE49-F238E27FC236}">
                <a16:creationId xmlns:a16="http://schemas.microsoft.com/office/drawing/2014/main" id="{3D3C8CAE-C06B-8EF4-A1C5-BAE221B832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78288" y="3580183"/>
            <a:ext cx="281304" cy="281304"/>
          </a:xfrm>
          <a:prstGeom prst="rect">
            <a:avLst/>
          </a:prstGeom>
        </p:spPr>
      </p:pic>
      <p:pic>
        <p:nvPicPr>
          <p:cNvPr id="200" name="图形 199" descr="打开的书">
            <a:extLst>
              <a:ext uri="{FF2B5EF4-FFF2-40B4-BE49-F238E27FC236}">
                <a16:creationId xmlns:a16="http://schemas.microsoft.com/office/drawing/2014/main" id="{D9BB49C6-0DFC-6E20-7699-6E039ED9FC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78288" y="151183"/>
            <a:ext cx="281304" cy="281304"/>
          </a:xfrm>
          <a:prstGeom prst="rect">
            <a:avLst/>
          </a:prstGeom>
        </p:spPr>
      </p:pic>
      <p:grpSp>
        <p:nvGrpSpPr>
          <p:cNvPr id="201" name="组合 200">
            <a:extLst>
              <a:ext uri="{FF2B5EF4-FFF2-40B4-BE49-F238E27FC236}">
                <a16:creationId xmlns:a16="http://schemas.microsoft.com/office/drawing/2014/main" id="{25494AEB-682D-3F59-AB31-E3A592DF56E7}"/>
              </a:ext>
            </a:extLst>
          </p:cNvPr>
          <p:cNvGrpSpPr/>
          <p:nvPr/>
        </p:nvGrpSpPr>
        <p:grpSpPr>
          <a:xfrm>
            <a:off x="11025934" y="160734"/>
            <a:ext cx="823906" cy="282249"/>
            <a:chOff x="75104" y="1264741"/>
            <a:chExt cx="878186" cy="300843"/>
          </a:xfrm>
        </p:grpSpPr>
        <p:grpSp>
          <p:nvGrpSpPr>
            <p:cNvPr id="202" name="组合 201">
              <a:extLst>
                <a:ext uri="{FF2B5EF4-FFF2-40B4-BE49-F238E27FC236}">
                  <a16:creationId xmlns:a16="http://schemas.microsoft.com/office/drawing/2014/main" id="{8F79FE33-EA8B-C536-4271-A8ABFC496AF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5104" y="1264741"/>
              <a:ext cx="300874" cy="300843"/>
              <a:chOff x="-125089" y="3118373"/>
              <a:chExt cx="884924" cy="884832"/>
            </a:xfrm>
          </p:grpSpPr>
          <p:sp>
            <p:nvSpPr>
              <p:cNvPr id="206" name="椭圆 205">
                <a:extLst>
                  <a:ext uri="{FF2B5EF4-FFF2-40B4-BE49-F238E27FC236}">
                    <a16:creationId xmlns:a16="http://schemas.microsoft.com/office/drawing/2014/main" id="{19E97153-324E-E510-B349-63380D2C56D4}"/>
                  </a:ext>
                </a:extLst>
              </p:cNvPr>
              <p:cNvSpPr/>
              <p:nvPr/>
            </p:nvSpPr>
            <p:spPr>
              <a:xfrm>
                <a:off x="6052" y="3249466"/>
                <a:ext cx="622632" cy="622635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7" name="任意多边形: 形状 206">
                <a:extLst>
                  <a:ext uri="{FF2B5EF4-FFF2-40B4-BE49-F238E27FC236}">
                    <a16:creationId xmlns:a16="http://schemas.microsoft.com/office/drawing/2014/main" id="{21F2376B-040B-F515-F614-47EE76F81994}"/>
                  </a:ext>
                </a:extLst>
              </p:cNvPr>
              <p:cNvSpPr/>
              <p:nvPr/>
            </p:nvSpPr>
            <p:spPr>
              <a:xfrm>
                <a:off x="-125089" y="3118373"/>
                <a:ext cx="884924" cy="884832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208" name="组合 207">
                <a:extLst>
                  <a:ext uri="{FF2B5EF4-FFF2-40B4-BE49-F238E27FC236}">
                    <a16:creationId xmlns:a16="http://schemas.microsoft.com/office/drawing/2014/main" id="{DF694CD1-7055-2B66-5001-82DE19AE5D84}"/>
                  </a:ext>
                </a:extLst>
              </p:cNvPr>
              <p:cNvGrpSpPr/>
              <p:nvPr/>
            </p:nvGrpSpPr>
            <p:grpSpPr>
              <a:xfrm>
                <a:off x="46243" y="3400881"/>
                <a:ext cx="542284" cy="318212"/>
                <a:chOff x="-125901" y="3464841"/>
                <a:chExt cx="573371" cy="336455"/>
              </a:xfrm>
            </p:grpSpPr>
            <p:sp>
              <p:nvSpPr>
                <p:cNvPr id="209" name="PA-任意多边形 49">
                  <a:extLst>
                    <a:ext uri="{FF2B5EF4-FFF2-40B4-BE49-F238E27FC236}">
                      <a16:creationId xmlns:a16="http://schemas.microsoft.com/office/drawing/2014/main" id="{68A91378-501C-2B53-5FA5-A142AF3C3D3C}"/>
                    </a:ext>
                  </a:extLst>
                </p:cNvPr>
                <p:cNvSpPr/>
                <p:nvPr/>
              </p:nvSpPr>
              <p:spPr>
                <a:xfrm>
                  <a:off x="-125901" y="3635148"/>
                  <a:ext cx="573371" cy="25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6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210" name="PA-任意多边形 21">
                  <a:extLst>
                    <a:ext uri="{FF2B5EF4-FFF2-40B4-BE49-F238E27FC236}">
                      <a16:creationId xmlns:a16="http://schemas.microsoft.com/office/drawing/2014/main" id="{FDFD50C9-5870-7BC4-246D-EB2580209FC7}"/>
                    </a:ext>
                  </a:extLst>
                </p:cNvPr>
                <p:cNvSpPr/>
                <p:nvPr/>
              </p:nvSpPr>
              <p:spPr>
                <a:xfrm>
                  <a:off x="-79863" y="3464841"/>
                  <a:ext cx="490454" cy="149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44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211" name="PA-任意多边形 34">
                  <a:extLst>
                    <a:ext uri="{FF2B5EF4-FFF2-40B4-BE49-F238E27FC236}">
                      <a16:creationId xmlns:a16="http://schemas.microsoft.com/office/drawing/2014/main" id="{1D68DAB1-85AD-0677-ECA4-FF2583B7F115}"/>
                    </a:ext>
                  </a:extLst>
                </p:cNvPr>
                <p:cNvSpPr/>
                <p:nvPr/>
              </p:nvSpPr>
              <p:spPr>
                <a:xfrm>
                  <a:off x="-97206" y="3696625"/>
                  <a:ext cx="107909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2" name="PA-任意多边形 36">
                  <a:extLst>
                    <a:ext uri="{FF2B5EF4-FFF2-40B4-BE49-F238E27FC236}">
                      <a16:creationId xmlns:a16="http://schemas.microsoft.com/office/drawing/2014/main" id="{C324591E-11AC-B95D-1957-C065028CF9F1}"/>
                    </a:ext>
                  </a:extLst>
                </p:cNvPr>
                <p:cNvSpPr/>
                <p:nvPr/>
              </p:nvSpPr>
              <p:spPr>
                <a:xfrm>
                  <a:off x="14604" y="3696642"/>
                  <a:ext cx="16188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3" name="PA-任意多边形 38">
                  <a:extLst>
                    <a:ext uri="{FF2B5EF4-FFF2-40B4-BE49-F238E27FC236}">
                      <a16:creationId xmlns:a16="http://schemas.microsoft.com/office/drawing/2014/main" id="{85454AA3-1448-6BE9-E699-0F3675D49FDB}"/>
                    </a:ext>
                  </a:extLst>
                </p:cNvPr>
                <p:cNvSpPr/>
                <p:nvPr/>
              </p:nvSpPr>
              <p:spPr>
                <a:xfrm>
                  <a:off x="145895" y="3697454"/>
                  <a:ext cx="16261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4" name="PA-任意多边形 40">
                  <a:extLst>
                    <a:ext uri="{FF2B5EF4-FFF2-40B4-BE49-F238E27FC236}">
                      <a16:creationId xmlns:a16="http://schemas.microsoft.com/office/drawing/2014/main" id="{86DEC54B-89F8-58DD-F8E4-F4B0A3B3E658}"/>
                    </a:ext>
                  </a:extLst>
                </p:cNvPr>
                <p:cNvSpPr/>
                <p:nvPr/>
              </p:nvSpPr>
              <p:spPr>
                <a:xfrm flipH="1">
                  <a:off x="280010" y="3696631"/>
                  <a:ext cx="161888" cy="103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03" name="组合 202">
              <a:extLst>
                <a:ext uri="{FF2B5EF4-FFF2-40B4-BE49-F238E27FC236}">
                  <a16:creationId xmlns:a16="http://schemas.microsoft.com/office/drawing/2014/main" id="{43710F0A-7D28-4B3F-827E-FEC5781C1A57}"/>
                </a:ext>
              </a:extLst>
            </p:cNvPr>
            <p:cNvGrpSpPr/>
            <p:nvPr/>
          </p:nvGrpSpPr>
          <p:grpSpPr>
            <a:xfrm>
              <a:off x="409255" y="1313732"/>
              <a:ext cx="544035" cy="202839"/>
              <a:chOff x="559511" y="1275196"/>
              <a:chExt cx="470410" cy="175391"/>
            </a:xfrm>
          </p:grpSpPr>
          <p:sp>
            <p:nvSpPr>
              <p:cNvPr id="204" name="任意多边形: 形状 203">
                <a:extLst>
                  <a:ext uri="{FF2B5EF4-FFF2-40B4-BE49-F238E27FC236}">
                    <a16:creationId xmlns:a16="http://schemas.microsoft.com/office/drawing/2014/main" id="{C0CCEBF2-EF13-B012-F439-67A1996C2C5F}"/>
                  </a:ext>
                </a:extLst>
              </p:cNvPr>
              <p:cNvSpPr/>
              <p:nvPr/>
            </p:nvSpPr>
            <p:spPr>
              <a:xfrm>
                <a:off x="559511" y="1275196"/>
                <a:ext cx="470406" cy="97632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205" name="任意多边形: 形状 204">
                <a:extLst>
                  <a:ext uri="{FF2B5EF4-FFF2-40B4-BE49-F238E27FC236}">
                    <a16:creationId xmlns:a16="http://schemas.microsoft.com/office/drawing/2014/main" id="{AEA4B36D-71A4-2D05-5B72-6C671DF2003B}"/>
                  </a:ext>
                </a:extLst>
              </p:cNvPr>
              <p:cNvSpPr/>
              <p:nvPr/>
            </p:nvSpPr>
            <p:spPr>
              <a:xfrm>
                <a:off x="559518" y="1393793"/>
                <a:ext cx="470403" cy="56794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89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02" name="组合 101">
            <a:extLst>
              <a:ext uri="{FF2B5EF4-FFF2-40B4-BE49-F238E27FC236}">
                <a16:creationId xmlns:a16="http://schemas.microsoft.com/office/drawing/2014/main" id="{F134B9C9-2B45-BC0B-D95C-415B94D00759}"/>
              </a:ext>
            </a:extLst>
          </p:cNvPr>
          <p:cNvGrpSpPr/>
          <p:nvPr/>
        </p:nvGrpSpPr>
        <p:grpSpPr>
          <a:xfrm>
            <a:off x="11025934" y="3589734"/>
            <a:ext cx="823906" cy="282249"/>
            <a:chOff x="75104" y="1264741"/>
            <a:chExt cx="878186" cy="300843"/>
          </a:xfrm>
        </p:grpSpPr>
        <p:grpSp>
          <p:nvGrpSpPr>
            <p:cNvPr id="104" name="组合 103">
              <a:extLst>
                <a:ext uri="{FF2B5EF4-FFF2-40B4-BE49-F238E27FC236}">
                  <a16:creationId xmlns:a16="http://schemas.microsoft.com/office/drawing/2014/main" id="{F4468E51-1CFE-F05B-6B65-006842DB30E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5104" y="1264741"/>
              <a:ext cx="300874" cy="300843"/>
              <a:chOff x="-125089" y="3118373"/>
              <a:chExt cx="884924" cy="884832"/>
            </a:xfrm>
          </p:grpSpPr>
          <p:sp>
            <p:nvSpPr>
              <p:cNvPr id="108" name="椭圆 107">
                <a:extLst>
                  <a:ext uri="{FF2B5EF4-FFF2-40B4-BE49-F238E27FC236}">
                    <a16:creationId xmlns:a16="http://schemas.microsoft.com/office/drawing/2014/main" id="{F78375CD-EE21-5C6B-6EFE-C05A4E67A2B0}"/>
                  </a:ext>
                </a:extLst>
              </p:cNvPr>
              <p:cNvSpPr/>
              <p:nvPr/>
            </p:nvSpPr>
            <p:spPr>
              <a:xfrm>
                <a:off x="6052" y="3249466"/>
                <a:ext cx="622632" cy="622635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09" name="任意多边形: 形状 108">
                <a:extLst>
                  <a:ext uri="{FF2B5EF4-FFF2-40B4-BE49-F238E27FC236}">
                    <a16:creationId xmlns:a16="http://schemas.microsoft.com/office/drawing/2014/main" id="{F788C0FB-0FBD-8DCA-6AF1-FAC7EBA6919F}"/>
                  </a:ext>
                </a:extLst>
              </p:cNvPr>
              <p:cNvSpPr/>
              <p:nvPr/>
            </p:nvSpPr>
            <p:spPr>
              <a:xfrm>
                <a:off x="-125089" y="3118373"/>
                <a:ext cx="884924" cy="884832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110" name="组合 109">
                <a:extLst>
                  <a:ext uri="{FF2B5EF4-FFF2-40B4-BE49-F238E27FC236}">
                    <a16:creationId xmlns:a16="http://schemas.microsoft.com/office/drawing/2014/main" id="{4A1FD7AF-991D-CF32-5A61-2D0009463EB9}"/>
                  </a:ext>
                </a:extLst>
              </p:cNvPr>
              <p:cNvGrpSpPr/>
              <p:nvPr/>
            </p:nvGrpSpPr>
            <p:grpSpPr>
              <a:xfrm>
                <a:off x="46243" y="3400881"/>
                <a:ext cx="542284" cy="318212"/>
                <a:chOff x="-125901" y="3464841"/>
                <a:chExt cx="573371" cy="336455"/>
              </a:xfrm>
            </p:grpSpPr>
            <p:sp>
              <p:nvSpPr>
                <p:cNvPr id="111" name="PA-任意多边形 49">
                  <a:extLst>
                    <a:ext uri="{FF2B5EF4-FFF2-40B4-BE49-F238E27FC236}">
                      <a16:creationId xmlns:a16="http://schemas.microsoft.com/office/drawing/2014/main" id="{AD99A89A-B6AE-1AAB-500D-98E461D0D511}"/>
                    </a:ext>
                  </a:extLst>
                </p:cNvPr>
                <p:cNvSpPr/>
                <p:nvPr/>
              </p:nvSpPr>
              <p:spPr>
                <a:xfrm>
                  <a:off x="-125901" y="3635148"/>
                  <a:ext cx="573371" cy="25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6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112" name="PA-任意多边形 21">
                  <a:extLst>
                    <a:ext uri="{FF2B5EF4-FFF2-40B4-BE49-F238E27FC236}">
                      <a16:creationId xmlns:a16="http://schemas.microsoft.com/office/drawing/2014/main" id="{55CE77A3-1459-358A-ED85-3B8EB3E24020}"/>
                    </a:ext>
                  </a:extLst>
                </p:cNvPr>
                <p:cNvSpPr/>
                <p:nvPr/>
              </p:nvSpPr>
              <p:spPr>
                <a:xfrm>
                  <a:off x="-79863" y="3464841"/>
                  <a:ext cx="490454" cy="149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44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113" name="PA-任意多边形 34">
                  <a:extLst>
                    <a:ext uri="{FF2B5EF4-FFF2-40B4-BE49-F238E27FC236}">
                      <a16:creationId xmlns:a16="http://schemas.microsoft.com/office/drawing/2014/main" id="{7F61821D-6134-0DB1-BAC8-B108B9777757}"/>
                    </a:ext>
                  </a:extLst>
                </p:cNvPr>
                <p:cNvSpPr/>
                <p:nvPr/>
              </p:nvSpPr>
              <p:spPr>
                <a:xfrm>
                  <a:off x="-97206" y="3696625"/>
                  <a:ext cx="107909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4" name="PA-任意多边形 36">
                  <a:extLst>
                    <a:ext uri="{FF2B5EF4-FFF2-40B4-BE49-F238E27FC236}">
                      <a16:creationId xmlns:a16="http://schemas.microsoft.com/office/drawing/2014/main" id="{9EEB05BF-80A1-EA54-B307-E5DFAAF84F44}"/>
                    </a:ext>
                  </a:extLst>
                </p:cNvPr>
                <p:cNvSpPr/>
                <p:nvPr/>
              </p:nvSpPr>
              <p:spPr>
                <a:xfrm>
                  <a:off x="14604" y="3696642"/>
                  <a:ext cx="16188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5" name="PA-任意多边形 38">
                  <a:extLst>
                    <a:ext uri="{FF2B5EF4-FFF2-40B4-BE49-F238E27FC236}">
                      <a16:creationId xmlns:a16="http://schemas.microsoft.com/office/drawing/2014/main" id="{4A59BBC7-60C3-0877-4628-F4FBAF37D98E}"/>
                    </a:ext>
                  </a:extLst>
                </p:cNvPr>
                <p:cNvSpPr/>
                <p:nvPr/>
              </p:nvSpPr>
              <p:spPr>
                <a:xfrm>
                  <a:off x="145895" y="3697454"/>
                  <a:ext cx="16261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6" name="PA-任意多边形 40">
                  <a:extLst>
                    <a:ext uri="{FF2B5EF4-FFF2-40B4-BE49-F238E27FC236}">
                      <a16:creationId xmlns:a16="http://schemas.microsoft.com/office/drawing/2014/main" id="{5C81FAEB-D940-9DAC-B3BE-D546629037B3}"/>
                    </a:ext>
                  </a:extLst>
                </p:cNvPr>
                <p:cNvSpPr/>
                <p:nvPr/>
              </p:nvSpPr>
              <p:spPr>
                <a:xfrm flipH="1">
                  <a:off x="280010" y="3696631"/>
                  <a:ext cx="161888" cy="103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05" name="组合 104">
              <a:extLst>
                <a:ext uri="{FF2B5EF4-FFF2-40B4-BE49-F238E27FC236}">
                  <a16:creationId xmlns:a16="http://schemas.microsoft.com/office/drawing/2014/main" id="{33222B23-B2DC-BCD7-B595-15F73B218BDD}"/>
                </a:ext>
              </a:extLst>
            </p:cNvPr>
            <p:cNvGrpSpPr/>
            <p:nvPr/>
          </p:nvGrpSpPr>
          <p:grpSpPr>
            <a:xfrm>
              <a:off x="409255" y="1313732"/>
              <a:ext cx="544035" cy="202839"/>
              <a:chOff x="559511" y="1275196"/>
              <a:chExt cx="470410" cy="175391"/>
            </a:xfrm>
          </p:grpSpPr>
          <p:sp>
            <p:nvSpPr>
              <p:cNvPr id="106" name="任意多边形: 形状 105">
                <a:extLst>
                  <a:ext uri="{FF2B5EF4-FFF2-40B4-BE49-F238E27FC236}">
                    <a16:creationId xmlns:a16="http://schemas.microsoft.com/office/drawing/2014/main" id="{B364A4B7-2F37-425F-C163-74F9103DA1DB}"/>
                  </a:ext>
                </a:extLst>
              </p:cNvPr>
              <p:cNvSpPr/>
              <p:nvPr/>
            </p:nvSpPr>
            <p:spPr>
              <a:xfrm>
                <a:off x="559511" y="1275196"/>
                <a:ext cx="470406" cy="97632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107" name="任意多边形: 形状 106">
                <a:extLst>
                  <a:ext uri="{FF2B5EF4-FFF2-40B4-BE49-F238E27FC236}">
                    <a16:creationId xmlns:a16="http://schemas.microsoft.com/office/drawing/2014/main" id="{58A3FD6F-F1B3-82E9-5C0F-DB201079B1E5}"/>
                  </a:ext>
                </a:extLst>
              </p:cNvPr>
              <p:cNvSpPr/>
              <p:nvPr/>
            </p:nvSpPr>
            <p:spPr>
              <a:xfrm>
                <a:off x="559518" y="1393793"/>
                <a:ext cx="470403" cy="56794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89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03" name="文本占位符 1">
            <a:extLst>
              <a:ext uri="{FF2B5EF4-FFF2-40B4-BE49-F238E27FC236}">
                <a16:creationId xmlns:a16="http://schemas.microsoft.com/office/drawing/2014/main" id="{469BEC71-C91C-60DC-13DF-017A02FE757D}"/>
              </a:ext>
            </a:extLst>
          </p:cNvPr>
          <p:cNvSpPr txBox="1">
            <a:spLocks/>
          </p:cNvSpPr>
          <p:nvPr/>
        </p:nvSpPr>
        <p:spPr>
          <a:xfrm>
            <a:off x="6592493" y="3568109"/>
            <a:ext cx="1774773" cy="33688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 sz="320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  <a:sym typeface="Arial" panose="020B0604020202020204" pitchFamily="34" charset="0"/>
              </a:defRPr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72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58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74">
                <a:latin typeface="+mj-ea"/>
                <a:ea typeface="+mj-ea"/>
                <a:cs typeface="+mn-ea"/>
              </a:rPr>
              <a:t>主题色彩</a:t>
            </a:r>
            <a:endParaRPr lang="en-US" altLang="zh-CN" sz="1574">
              <a:latin typeface="+mj-ea"/>
              <a:ea typeface="+mj-ea"/>
              <a:cs typeface="+mn-ea"/>
            </a:endParaRPr>
          </a:p>
        </p:txBody>
      </p:sp>
      <p:sp>
        <p:nvSpPr>
          <p:cNvPr id="215" name="文本占位符 1">
            <a:extLst>
              <a:ext uri="{FF2B5EF4-FFF2-40B4-BE49-F238E27FC236}">
                <a16:creationId xmlns:a16="http://schemas.microsoft.com/office/drawing/2014/main" id="{093545E5-4098-1926-66D2-1E4D886EF08C}"/>
              </a:ext>
            </a:extLst>
          </p:cNvPr>
          <p:cNvSpPr txBox="1">
            <a:spLocks/>
          </p:cNvSpPr>
          <p:nvPr/>
        </p:nvSpPr>
        <p:spPr>
          <a:xfrm>
            <a:off x="6592493" y="139109"/>
            <a:ext cx="1774773" cy="33688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 sz="320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  <a:sym typeface="Arial" panose="020B0604020202020204" pitchFamily="34" charset="0"/>
              </a:defRPr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72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58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74">
                <a:latin typeface="+mj-ea"/>
                <a:ea typeface="+mj-ea"/>
                <a:cs typeface="+mn-ea"/>
              </a:rPr>
              <a:t>图表预览</a:t>
            </a:r>
            <a:endParaRPr lang="en-US" altLang="zh-CN" sz="1574">
              <a:latin typeface="+mj-ea"/>
              <a:ea typeface="+mj-ea"/>
              <a:cs typeface="+mn-ea"/>
            </a:endParaRP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3B31E869-834C-445D-84BB-E92B80D39616}"/>
              </a:ext>
            </a:extLst>
          </p:cNvPr>
          <p:cNvCxnSpPr>
            <a:cxnSpLocks/>
          </p:cNvCxnSpPr>
          <p:nvPr/>
        </p:nvCxnSpPr>
        <p:spPr>
          <a:xfrm>
            <a:off x="6288289" y="3943093"/>
            <a:ext cx="154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接连接符 215">
            <a:extLst>
              <a:ext uri="{FF2B5EF4-FFF2-40B4-BE49-F238E27FC236}">
                <a16:creationId xmlns:a16="http://schemas.microsoft.com/office/drawing/2014/main" id="{BF7C1ADB-257F-5C83-077E-3F5D69890692}"/>
              </a:ext>
            </a:extLst>
          </p:cNvPr>
          <p:cNvCxnSpPr>
            <a:cxnSpLocks/>
          </p:cNvCxnSpPr>
          <p:nvPr/>
        </p:nvCxnSpPr>
        <p:spPr>
          <a:xfrm>
            <a:off x="6288289" y="514093"/>
            <a:ext cx="154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文本框 26">
            <a:extLst>
              <a:ext uri="{FF2B5EF4-FFF2-40B4-BE49-F238E27FC236}">
                <a16:creationId xmlns:a16="http://schemas.microsoft.com/office/drawing/2014/main" id="{46B6E6AA-D140-486D-802F-F08919348F19}"/>
              </a:ext>
            </a:extLst>
          </p:cNvPr>
          <p:cNvSpPr txBox="1"/>
          <p:nvPr/>
        </p:nvSpPr>
        <p:spPr>
          <a:xfrm>
            <a:off x="6531683" y="6194025"/>
            <a:ext cx="5333393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rgbClr val="CC4A4A"/>
                </a:solidFill>
                <a:cs typeface="+mn-ea"/>
                <a:sym typeface="+mn-lt"/>
              </a:rPr>
              <a:t>可以通过</a:t>
            </a:r>
            <a:r>
              <a:rPr lang="en-US" altLang="zh-CN">
                <a:solidFill>
                  <a:srgbClr val="CC4A4A"/>
                </a:solidFill>
                <a:cs typeface="+mn-ea"/>
                <a:sym typeface="+mn-lt"/>
              </a:rPr>
              <a:t>PPT</a:t>
            </a:r>
            <a:r>
              <a:rPr lang="zh-CN" altLang="en-US">
                <a:solidFill>
                  <a:srgbClr val="CC4A4A"/>
                </a:solidFill>
                <a:cs typeface="+mn-ea"/>
                <a:sym typeface="+mn-lt"/>
              </a:rPr>
              <a:t>效率库插件，快速制作更多配色方案</a:t>
            </a:r>
            <a:endParaRPr lang="zh-CN" altLang="en-US" dirty="0">
              <a:solidFill>
                <a:srgbClr val="CC4A4A"/>
              </a:solidFill>
              <a:cs typeface="+mn-ea"/>
              <a:sym typeface="+mn-lt"/>
            </a:endParaRPr>
          </a:p>
        </p:txBody>
      </p:sp>
      <p:cxnSp>
        <p:nvCxnSpPr>
          <p:cNvPr id="143" name="直接连接符 142">
            <a:extLst>
              <a:ext uri="{FF2B5EF4-FFF2-40B4-BE49-F238E27FC236}">
                <a16:creationId xmlns:a16="http://schemas.microsoft.com/office/drawing/2014/main" id="{2442E620-755D-4FC1-BDBF-F857E22D0CE0}"/>
              </a:ext>
            </a:extLst>
          </p:cNvPr>
          <p:cNvCxnSpPr>
            <a:cxnSpLocks/>
          </p:cNvCxnSpPr>
          <p:nvPr/>
        </p:nvCxnSpPr>
        <p:spPr>
          <a:xfrm flipV="1">
            <a:off x="9412910" y="4673082"/>
            <a:ext cx="0" cy="73956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左大括号 143">
            <a:extLst>
              <a:ext uri="{FF2B5EF4-FFF2-40B4-BE49-F238E27FC236}">
                <a16:creationId xmlns:a16="http://schemas.microsoft.com/office/drawing/2014/main" id="{23D13E0E-A875-4A89-BA68-8B71346DA5DA}"/>
              </a:ext>
            </a:extLst>
          </p:cNvPr>
          <p:cNvSpPr/>
          <p:nvPr/>
        </p:nvSpPr>
        <p:spPr>
          <a:xfrm rot="16200000" flipV="1">
            <a:off x="9965694" y="5059426"/>
            <a:ext cx="183776" cy="438347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5" name="左大括号 144">
            <a:extLst>
              <a:ext uri="{FF2B5EF4-FFF2-40B4-BE49-F238E27FC236}">
                <a16:creationId xmlns:a16="http://schemas.microsoft.com/office/drawing/2014/main" id="{E1925093-48A8-4378-9376-CBAB2539C3C3}"/>
              </a:ext>
            </a:extLst>
          </p:cNvPr>
          <p:cNvSpPr/>
          <p:nvPr/>
        </p:nvSpPr>
        <p:spPr>
          <a:xfrm rot="16200000" flipV="1">
            <a:off x="10810554" y="5059426"/>
            <a:ext cx="183776" cy="438347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6" name="左大括号 145">
            <a:extLst>
              <a:ext uri="{FF2B5EF4-FFF2-40B4-BE49-F238E27FC236}">
                <a16:creationId xmlns:a16="http://schemas.microsoft.com/office/drawing/2014/main" id="{BC55A042-E8D5-4166-9B96-7B96331762A3}"/>
              </a:ext>
            </a:extLst>
          </p:cNvPr>
          <p:cNvSpPr/>
          <p:nvPr/>
        </p:nvSpPr>
        <p:spPr>
          <a:xfrm rot="16200000" flipV="1">
            <a:off x="6938821" y="5059426"/>
            <a:ext cx="183776" cy="438347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7" name="左大括号 146">
            <a:extLst>
              <a:ext uri="{FF2B5EF4-FFF2-40B4-BE49-F238E27FC236}">
                <a16:creationId xmlns:a16="http://schemas.microsoft.com/office/drawing/2014/main" id="{0ADF2EF1-D51A-4875-A18F-A05D6CF8ED56}"/>
              </a:ext>
            </a:extLst>
          </p:cNvPr>
          <p:cNvSpPr/>
          <p:nvPr/>
        </p:nvSpPr>
        <p:spPr>
          <a:xfrm rot="16200000" flipV="1">
            <a:off x="8214843" y="4640607"/>
            <a:ext cx="183776" cy="1275986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8" name="文本框 58">
            <a:extLst>
              <a:ext uri="{FF2B5EF4-FFF2-40B4-BE49-F238E27FC236}">
                <a16:creationId xmlns:a16="http://schemas.microsoft.com/office/drawing/2014/main" id="{7A20C775-CA8D-4876-A0C6-B96B8859F8B1}"/>
              </a:ext>
            </a:extLst>
          </p:cNvPr>
          <p:cNvSpPr txBox="1"/>
          <p:nvPr/>
        </p:nvSpPr>
        <p:spPr>
          <a:xfrm>
            <a:off x="10571493" y="5369206"/>
            <a:ext cx="649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主题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自定义</a:t>
            </a:r>
          </a:p>
        </p:txBody>
      </p:sp>
      <p:sp>
        <p:nvSpPr>
          <p:cNvPr id="149" name="文本框 59">
            <a:extLst>
              <a:ext uri="{FF2B5EF4-FFF2-40B4-BE49-F238E27FC236}">
                <a16:creationId xmlns:a16="http://schemas.microsoft.com/office/drawing/2014/main" id="{0E3D0279-1AB9-440D-837E-99D7F4543F97}"/>
              </a:ext>
            </a:extLst>
          </p:cNvPr>
          <p:cNvSpPr txBox="1"/>
          <p:nvPr/>
        </p:nvSpPr>
        <p:spPr>
          <a:xfrm>
            <a:off x="9663510" y="5369206"/>
            <a:ext cx="78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系统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灰阶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黑阶</a:t>
            </a:r>
          </a:p>
        </p:txBody>
      </p:sp>
      <p:sp>
        <p:nvSpPr>
          <p:cNvPr id="150" name="文本框 65">
            <a:extLst>
              <a:ext uri="{FF2B5EF4-FFF2-40B4-BE49-F238E27FC236}">
                <a16:creationId xmlns:a16="http://schemas.microsoft.com/office/drawing/2014/main" id="{5F3B6019-7C94-400C-95DD-88F254130F73}"/>
              </a:ext>
            </a:extLst>
          </p:cNvPr>
          <p:cNvSpPr txBox="1"/>
          <p:nvPr/>
        </p:nvSpPr>
        <p:spPr>
          <a:xfrm>
            <a:off x="7912659" y="5369206"/>
            <a:ext cx="78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主题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辅助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(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多色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)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1" name="文本框 66">
            <a:extLst>
              <a:ext uri="{FF2B5EF4-FFF2-40B4-BE49-F238E27FC236}">
                <a16:creationId xmlns:a16="http://schemas.microsoft.com/office/drawing/2014/main" id="{29A04B44-4615-44E0-8CFF-CD27A4F11E8A}"/>
              </a:ext>
            </a:extLst>
          </p:cNvPr>
          <p:cNvSpPr txBox="1"/>
          <p:nvPr/>
        </p:nvSpPr>
        <p:spPr>
          <a:xfrm>
            <a:off x="9688420" y="4365305"/>
            <a:ext cx="1552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文字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背景色</a:t>
            </a:r>
          </a:p>
        </p:txBody>
      </p:sp>
      <p:sp>
        <p:nvSpPr>
          <p:cNvPr id="152" name="文本框 67">
            <a:extLst>
              <a:ext uri="{FF2B5EF4-FFF2-40B4-BE49-F238E27FC236}">
                <a16:creationId xmlns:a16="http://schemas.microsoft.com/office/drawing/2014/main" id="{F5EAE990-5803-4436-AB15-4090E3579DA8}"/>
              </a:ext>
            </a:extLst>
          </p:cNvPr>
          <p:cNvSpPr txBox="1"/>
          <p:nvPr/>
        </p:nvSpPr>
        <p:spPr>
          <a:xfrm flipH="1">
            <a:off x="6447800" y="4365305"/>
            <a:ext cx="2876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主题填充色</a:t>
            </a:r>
          </a:p>
        </p:txBody>
      </p:sp>
      <p:sp>
        <p:nvSpPr>
          <p:cNvPr id="153" name="矩形: 圆角 152">
            <a:extLst>
              <a:ext uri="{FF2B5EF4-FFF2-40B4-BE49-F238E27FC236}">
                <a16:creationId xmlns:a16="http://schemas.microsoft.com/office/drawing/2014/main" id="{F924EC75-FF91-4263-9E93-37EA95FC68A9}"/>
              </a:ext>
            </a:extLst>
          </p:cNvPr>
          <p:cNvSpPr/>
          <p:nvPr/>
        </p:nvSpPr>
        <p:spPr>
          <a:xfrm>
            <a:off x="6694878" y="4882043"/>
            <a:ext cx="299978" cy="299978"/>
          </a:xfrm>
          <a:prstGeom prst="roundRect">
            <a:avLst/>
          </a:prstGeom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4" name="矩形: 圆角 153">
            <a:extLst>
              <a:ext uri="{FF2B5EF4-FFF2-40B4-BE49-F238E27FC236}">
                <a16:creationId xmlns:a16="http://schemas.microsoft.com/office/drawing/2014/main" id="{9BCB24A9-0C7F-40AF-AA81-AB0956474111}"/>
              </a:ext>
            </a:extLst>
          </p:cNvPr>
          <p:cNvSpPr/>
          <p:nvPr/>
        </p:nvSpPr>
        <p:spPr>
          <a:xfrm>
            <a:off x="7112238" y="4882043"/>
            <a:ext cx="299978" cy="299978"/>
          </a:xfrm>
          <a:prstGeom prst="roundRect">
            <a:avLst/>
          </a:prstGeom>
          <a:solidFill>
            <a:schemeClr val="accent2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5" name="矩形: 圆角 154">
            <a:extLst>
              <a:ext uri="{FF2B5EF4-FFF2-40B4-BE49-F238E27FC236}">
                <a16:creationId xmlns:a16="http://schemas.microsoft.com/office/drawing/2014/main" id="{7881FA0D-EF49-4A94-AA47-396300A30375}"/>
              </a:ext>
            </a:extLst>
          </p:cNvPr>
          <p:cNvSpPr/>
          <p:nvPr/>
        </p:nvSpPr>
        <p:spPr>
          <a:xfrm>
            <a:off x="7529599" y="4882043"/>
            <a:ext cx="299978" cy="299978"/>
          </a:xfrm>
          <a:prstGeom prst="roundRect">
            <a:avLst/>
          </a:prstGeom>
          <a:solidFill>
            <a:schemeClr val="accent3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6" name="矩形: 圆角 155">
            <a:extLst>
              <a:ext uri="{FF2B5EF4-FFF2-40B4-BE49-F238E27FC236}">
                <a16:creationId xmlns:a16="http://schemas.microsoft.com/office/drawing/2014/main" id="{A18187CA-C674-475E-90DB-BA072E59ADC9}"/>
              </a:ext>
            </a:extLst>
          </p:cNvPr>
          <p:cNvSpPr/>
          <p:nvPr/>
        </p:nvSpPr>
        <p:spPr>
          <a:xfrm>
            <a:off x="7946959" y="4882043"/>
            <a:ext cx="299978" cy="299978"/>
          </a:xfrm>
          <a:prstGeom prst="roundRect">
            <a:avLst/>
          </a:prstGeom>
          <a:solidFill>
            <a:schemeClr val="accent4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7" name="矩形: 圆角 156">
            <a:extLst>
              <a:ext uri="{FF2B5EF4-FFF2-40B4-BE49-F238E27FC236}">
                <a16:creationId xmlns:a16="http://schemas.microsoft.com/office/drawing/2014/main" id="{24831531-AD78-4C7E-9E0D-988E2AFB749F}"/>
              </a:ext>
            </a:extLst>
          </p:cNvPr>
          <p:cNvSpPr/>
          <p:nvPr/>
        </p:nvSpPr>
        <p:spPr>
          <a:xfrm>
            <a:off x="8364319" y="4882043"/>
            <a:ext cx="299978" cy="299978"/>
          </a:xfrm>
          <a:prstGeom prst="roundRect">
            <a:avLst/>
          </a:prstGeom>
          <a:solidFill>
            <a:schemeClr val="accent5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8" name="矩形: 圆角 157">
            <a:extLst>
              <a:ext uri="{FF2B5EF4-FFF2-40B4-BE49-F238E27FC236}">
                <a16:creationId xmlns:a16="http://schemas.microsoft.com/office/drawing/2014/main" id="{F70AB35C-75D4-4BAB-A5CA-B6E0E9831406}"/>
              </a:ext>
            </a:extLst>
          </p:cNvPr>
          <p:cNvSpPr/>
          <p:nvPr/>
        </p:nvSpPr>
        <p:spPr>
          <a:xfrm>
            <a:off x="8781679" y="4882043"/>
            <a:ext cx="299978" cy="299978"/>
          </a:xfrm>
          <a:prstGeom prst="roundRect">
            <a:avLst/>
          </a:prstGeom>
          <a:solidFill>
            <a:schemeClr val="accent6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9" name="矩形: 圆角 158">
            <a:extLst>
              <a:ext uri="{FF2B5EF4-FFF2-40B4-BE49-F238E27FC236}">
                <a16:creationId xmlns:a16="http://schemas.microsoft.com/office/drawing/2014/main" id="{9F9B1F01-E33D-4C3F-B89B-AD5AC3BBD75E}"/>
              </a:ext>
            </a:extLst>
          </p:cNvPr>
          <p:cNvSpPr/>
          <p:nvPr/>
        </p:nvSpPr>
        <p:spPr>
          <a:xfrm>
            <a:off x="9688420" y="4882043"/>
            <a:ext cx="299978" cy="299978"/>
          </a:xfrm>
          <a:prstGeom prst="roundRect">
            <a:avLst/>
          </a:prstGeom>
          <a:solidFill>
            <a:srgbClr val="FFFFFF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矩形: 圆角 159">
            <a:extLst>
              <a:ext uri="{FF2B5EF4-FFF2-40B4-BE49-F238E27FC236}">
                <a16:creationId xmlns:a16="http://schemas.microsoft.com/office/drawing/2014/main" id="{52ABF1DC-08AB-44C7-A797-F15C47D87481}"/>
              </a:ext>
            </a:extLst>
          </p:cNvPr>
          <p:cNvSpPr/>
          <p:nvPr/>
        </p:nvSpPr>
        <p:spPr>
          <a:xfrm>
            <a:off x="10105780" y="4882043"/>
            <a:ext cx="299978" cy="299978"/>
          </a:xfrm>
          <a:prstGeom prst="roundRect">
            <a:avLst/>
          </a:prstGeom>
          <a:solidFill>
            <a:srgbClr val="000000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矩形: 圆角 160">
            <a:extLst>
              <a:ext uri="{FF2B5EF4-FFF2-40B4-BE49-F238E27FC236}">
                <a16:creationId xmlns:a16="http://schemas.microsoft.com/office/drawing/2014/main" id="{994C8BE0-77C5-42B4-9AB5-15B0DF0D5A14}"/>
              </a:ext>
            </a:extLst>
          </p:cNvPr>
          <p:cNvSpPr/>
          <p:nvPr/>
        </p:nvSpPr>
        <p:spPr>
          <a:xfrm>
            <a:off x="10523140" y="4882043"/>
            <a:ext cx="299978" cy="299978"/>
          </a:xfrm>
          <a:prstGeom prst="roundRect">
            <a:avLst/>
          </a:prstGeom>
          <a:solidFill>
            <a:schemeClr val="bg2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矩形: 圆角 161">
            <a:extLst>
              <a:ext uri="{FF2B5EF4-FFF2-40B4-BE49-F238E27FC236}">
                <a16:creationId xmlns:a16="http://schemas.microsoft.com/office/drawing/2014/main" id="{1C205B32-DCC9-42A0-A0C9-CCCC6E533985}"/>
              </a:ext>
            </a:extLst>
          </p:cNvPr>
          <p:cNvSpPr/>
          <p:nvPr/>
        </p:nvSpPr>
        <p:spPr>
          <a:xfrm>
            <a:off x="10940501" y="4882043"/>
            <a:ext cx="299978" cy="299978"/>
          </a:xfrm>
          <a:prstGeom prst="roundRect">
            <a:avLst/>
          </a:prstGeom>
          <a:solidFill>
            <a:schemeClr val="tx2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文本框 85">
            <a:extLst>
              <a:ext uri="{FF2B5EF4-FFF2-40B4-BE49-F238E27FC236}">
                <a16:creationId xmlns:a16="http://schemas.microsoft.com/office/drawing/2014/main" id="{5A45684A-6051-4709-9337-546ECE25154F}"/>
              </a:ext>
            </a:extLst>
          </p:cNvPr>
          <p:cNvSpPr txBox="1"/>
          <p:nvPr/>
        </p:nvSpPr>
        <p:spPr>
          <a:xfrm>
            <a:off x="6460274" y="5369206"/>
            <a:ext cx="1151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主题</a:t>
            </a:r>
            <a:endParaRPr lang="en-US" altLang="zh-CN" sz="1000" dirty="0">
              <a:solidFill>
                <a:schemeClr val="accent1">
                  <a:lumMod val="75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主色</a:t>
            </a:r>
            <a:r>
              <a:rPr lang="en-US" altLang="zh-CN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对比</a:t>
            </a:r>
            <a:r>
              <a:rPr lang="en-US" altLang="zh-CN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临近</a:t>
            </a:r>
          </a:p>
        </p:txBody>
      </p:sp>
      <p:sp>
        <p:nvSpPr>
          <p:cNvPr id="164" name="素材定位 右下方 可删除">
            <a:extLst>
              <a:ext uri="{FF2B5EF4-FFF2-40B4-BE49-F238E27FC236}">
                <a16:creationId xmlns:a16="http://schemas.microsoft.com/office/drawing/2014/main" id="{4532EB85-B0A8-46A5-A5AB-5B1C394F6BBE}"/>
              </a:ext>
            </a:extLst>
          </p:cNvPr>
          <p:cNvSpPr>
            <a:spLocks noChangeAspect="1"/>
          </p:cNvSpPr>
          <p:nvPr/>
        </p:nvSpPr>
        <p:spPr>
          <a:xfrm rot="5400000">
            <a:off x="-127869" y="7434986"/>
            <a:ext cx="36000" cy="36000"/>
          </a:xfrm>
          <a:prstGeom prst="corner">
            <a:avLst>
              <a:gd name="adj1" fmla="val 1711"/>
              <a:gd name="adj2" fmla="val 1345"/>
            </a:avLst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67" name="素材定位 左上方 可删除">
            <a:extLst>
              <a:ext uri="{FF2B5EF4-FFF2-40B4-BE49-F238E27FC236}">
                <a16:creationId xmlns:a16="http://schemas.microsoft.com/office/drawing/2014/main" id="{2DD1A5A8-8018-40DB-97DA-4AA111463F9E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12028131" y="7434986"/>
            <a:ext cx="36000" cy="36000"/>
          </a:xfrm>
          <a:prstGeom prst="corner">
            <a:avLst>
              <a:gd name="adj1" fmla="val 1711"/>
              <a:gd name="adj2" fmla="val 1345"/>
            </a:avLst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pic>
        <p:nvPicPr>
          <p:cNvPr id="172" name="图形 171" descr="打开的书">
            <a:extLst>
              <a:ext uri="{FF2B5EF4-FFF2-40B4-BE49-F238E27FC236}">
                <a16:creationId xmlns:a16="http://schemas.microsoft.com/office/drawing/2014/main" id="{B476E77E-EAEE-4FC5-EFCC-9C6A591FFE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2651" y="3572471"/>
            <a:ext cx="281304" cy="281304"/>
          </a:xfrm>
          <a:prstGeom prst="rect">
            <a:avLst/>
          </a:prstGeom>
        </p:spPr>
      </p:pic>
      <p:sp>
        <p:nvSpPr>
          <p:cNvPr id="173" name="文本占位符 1">
            <a:extLst>
              <a:ext uri="{FF2B5EF4-FFF2-40B4-BE49-F238E27FC236}">
                <a16:creationId xmlns:a16="http://schemas.microsoft.com/office/drawing/2014/main" id="{0CDD9C39-FC24-456E-6EB8-9282120F2F18}"/>
              </a:ext>
            </a:extLst>
          </p:cNvPr>
          <p:cNvSpPr txBox="1">
            <a:spLocks/>
          </p:cNvSpPr>
          <p:nvPr/>
        </p:nvSpPr>
        <p:spPr>
          <a:xfrm>
            <a:off x="466856" y="3560397"/>
            <a:ext cx="1774773" cy="33688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 sz="320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  <a:sym typeface="Arial" panose="020B0604020202020204" pitchFamily="34" charset="0"/>
              </a:defRPr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72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58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74">
                <a:latin typeface="+mj-ea"/>
                <a:ea typeface="+mj-ea"/>
                <a:cs typeface="+mn-ea"/>
              </a:rPr>
              <a:t>图示预览</a:t>
            </a:r>
            <a:endParaRPr lang="en-US" altLang="zh-CN" sz="1574">
              <a:latin typeface="+mj-ea"/>
              <a:ea typeface="+mj-ea"/>
              <a:cs typeface="+mn-ea"/>
            </a:endParaRPr>
          </a:p>
        </p:txBody>
      </p:sp>
      <p:cxnSp>
        <p:nvCxnSpPr>
          <p:cNvPr id="174" name="直接连接符 173">
            <a:extLst>
              <a:ext uri="{FF2B5EF4-FFF2-40B4-BE49-F238E27FC236}">
                <a16:creationId xmlns:a16="http://schemas.microsoft.com/office/drawing/2014/main" id="{83264AA5-26B6-38D8-9FC3-2D81C51C6BE1}"/>
              </a:ext>
            </a:extLst>
          </p:cNvPr>
          <p:cNvCxnSpPr>
            <a:cxnSpLocks/>
          </p:cNvCxnSpPr>
          <p:nvPr/>
        </p:nvCxnSpPr>
        <p:spPr>
          <a:xfrm>
            <a:off x="162652" y="3935381"/>
            <a:ext cx="154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61A142AA-E2EC-781E-BA2E-5AE88718D14D}"/>
              </a:ext>
            </a:extLst>
          </p:cNvPr>
          <p:cNvGrpSpPr/>
          <p:nvPr/>
        </p:nvGrpSpPr>
        <p:grpSpPr>
          <a:xfrm>
            <a:off x="468840" y="4324048"/>
            <a:ext cx="1947689" cy="2083689"/>
            <a:chOff x="442512" y="4372259"/>
            <a:chExt cx="2147658" cy="2083689"/>
          </a:xfrm>
        </p:grpSpPr>
        <p:sp>
          <p:nvSpPr>
            <p:cNvPr id="177" name="PPT图示_1">
              <a:extLst>
                <a:ext uri="{FF2B5EF4-FFF2-40B4-BE49-F238E27FC236}">
                  <a16:creationId xmlns:a16="http://schemas.microsoft.com/office/drawing/2014/main" id="{C6535378-BE3B-4542-B5FA-CDC63D868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673" y="5410424"/>
              <a:ext cx="1704030" cy="630358"/>
            </a:xfrm>
            <a:custGeom>
              <a:avLst/>
              <a:gdLst/>
              <a:ahLst/>
              <a:cxnLst>
                <a:cxn ang="0">
                  <a:pos x="782" y="0"/>
                </a:cxn>
                <a:cxn ang="0">
                  <a:pos x="784" y="0"/>
                </a:cxn>
                <a:cxn ang="0">
                  <a:pos x="787" y="3"/>
                </a:cxn>
                <a:cxn ang="0">
                  <a:pos x="1470" y="255"/>
                </a:cxn>
                <a:cxn ang="0">
                  <a:pos x="811" y="541"/>
                </a:cxn>
                <a:cxn ang="0">
                  <a:pos x="0" y="268"/>
                </a:cxn>
                <a:cxn ang="0">
                  <a:pos x="4" y="262"/>
                </a:cxn>
                <a:cxn ang="0">
                  <a:pos x="782" y="0"/>
                </a:cxn>
              </a:cxnLst>
              <a:rect l="0" t="0" r="r" b="b"/>
              <a:pathLst>
                <a:path w="1470" h="541">
                  <a:moveTo>
                    <a:pt x="782" y="0"/>
                  </a:moveTo>
                  <a:lnTo>
                    <a:pt x="784" y="0"/>
                  </a:lnTo>
                  <a:lnTo>
                    <a:pt x="787" y="3"/>
                  </a:lnTo>
                  <a:lnTo>
                    <a:pt x="1470" y="255"/>
                  </a:lnTo>
                  <a:lnTo>
                    <a:pt x="811" y="541"/>
                  </a:lnTo>
                  <a:lnTo>
                    <a:pt x="0" y="268"/>
                  </a:lnTo>
                  <a:lnTo>
                    <a:pt x="4" y="262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78" name="PPT图示_2">
              <a:extLst>
                <a:ext uri="{FF2B5EF4-FFF2-40B4-BE49-F238E27FC236}">
                  <a16:creationId xmlns:a16="http://schemas.microsoft.com/office/drawing/2014/main" id="{D7022894-5089-4BF5-9DAA-BB2BB519E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9484" y="5700916"/>
              <a:ext cx="980686" cy="755031"/>
            </a:xfrm>
            <a:custGeom>
              <a:avLst/>
              <a:gdLst/>
              <a:ahLst/>
              <a:cxnLst>
                <a:cxn ang="0">
                  <a:pos x="662" y="0"/>
                </a:cxn>
                <a:cxn ang="0">
                  <a:pos x="846" y="290"/>
                </a:cxn>
                <a:cxn ang="0">
                  <a:pos x="17" y="648"/>
                </a:cxn>
                <a:cxn ang="0">
                  <a:pos x="0" y="286"/>
                </a:cxn>
                <a:cxn ang="0">
                  <a:pos x="659" y="0"/>
                </a:cxn>
                <a:cxn ang="0">
                  <a:pos x="662" y="0"/>
                </a:cxn>
              </a:cxnLst>
              <a:rect l="0" t="0" r="r" b="b"/>
              <a:pathLst>
                <a:path w="846" h="648">
                  <a:moveTo>
                    <a:pt x="662" y="0"/>
                  </a:moveTo>
                  <a:lnTo>
                    <a:pt x="846" y="290"/>
                  </a:lnTo>
                  <a:lnTo>
                    <a:pt x="17" y="648"/>
                  </a:lnTo>
                  <a:lnTo>
                    <a:pt x="0" y="286"/>
                  </a:lnTo>
                  <a:lnTo>
                    <a:pt x="659" y="0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79" name="PPT图示_3">
              <a:extLst>
                <a:ext uri="{FF2B5EF4-FFF2-40B4-BE49-F238E27FC236}">
                  <a16:creationId xmlns:a16="http://schemas.microsoft.com/office/drawing/2014/main" id="{86911CAB-8B6D-4CE6-9B95-AD10B9BEA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12" y="5716065"/>
              <a:ext cx="1193982" cy="739883"/>
            </a:xfrm>
            <a:custGeom>
              <a:avLst/>
              <a:gdLst/>
              <a:ahLst/>
              <a:cxnLst>
                <a:cxn ang="0">
                  <a:pos x="1030" y="635"/>
                </a:cxn>
                <a:cxn ang="0">
                  <a:pos x="0" y="305"/>
                </a:cxn>
                <a:cxn ang="0">
                  <a:pos x="202" y="0"/>
                </a:cxn>
                <a:cxn ang="0">
                  <a:pos x="1013" y="273"/>
                </a:cxn>
                <a:cxn ang="0">
                  <a:pos x="1030" y="635"/>
                </a:cxn>
              </a:cxnLst>
              <a:rect l="0" t="0" r="r" b="b"/>
              <a:pathLst>
                <a:path w="1030" h="635">
                  <a:moveTo>
                    <a:pt x="1030" y="635"/>
                  </a:moveTo>
                  <a:lnTo>
                    <a:pt x="0" y="305"/>
                  </a:lnTo>
                  <a:lnTo>
                    <a:pt x="202" y="0"/>
                  </a:lnTo>
                  <a:lnTo>
                    <a:pt x="1013" y="273"/>
                  </a:lnTo>
                  <a:lnTo>
                    <a:pt x="1030" y="63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0" name="PPT图示_4">
              <a:extLst>
                <a:ext uri="{FF2B5EF4-FFF2-40B4-BE49-F238E27FC236}">
                  <a16:creationId xmlns:a16="http://schemas.microsoft.com/office/drawing/2014/main" id="{BAB9A553-3425-4D1B-B89F-34873F047E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5609" y="5037570"/>
              <a:ext cx="1166160" cy="483545"/>
            </a:xfrm>
            <a:custGeom>
              <a:avLst/>
              <a:gdLst/>
              <a:ahLst/>
              <a:cxnLst>
                <a:cxn ang="0">
                  <a:pos x="535" y="0"/>
                </a:cxn>
                <a:cxn ang="0">
                  <a:pos x="1006" y="215"/>
                </a:cxn>
                <a:cxn ang="0">
                  <a:pos x="557" y="415"/>
                </a:cxn>
                <a:cxn ang="0">
                  <a:pos x="0" y="224"/>
                </a:cxn>
                <a:cxn ang="0">
                  <a:pos x="535" y="0"/>
                </a:cxn>
                <a:cxn ang="0">
                  <a:pos x="552" y="320"/>
                </a:cxn>
                <a:cxn ang="0">
                  <a:pos x="550" y="320"/>
                </a:cxn>
                <a:cxn ang="0">
                  <a:pos x="552" y="320"/>
                </a:cxn>
                <a:cxn ang="0">
                  <a:pos x="555" y="323"/>
                </a:cxn>
                <a:cxn ang="0">
                  <a:pos x="552" y="320"/>
                </a:cxn>
              </a:cxnLst>
              <a:rect l="0" t="0" r="r" b="b"/>
              <a:pathLst>
                <a:path w="1006" h="415">
                  <a:moveTo>
                    <a:pt x="535" y="0"/>
                  </a:moveTo>
                  <a:lnTo>
                    <a:pt x="1006" y="215"/>
                  </a:lnTo>
                  <a:lnTo>
                    <a:pt x="557" y="415"/>
                  </a:lnTo>
                  <a:lnTo>
                    <a:pt x="0" y="224"/>
                  </a:lnTo>
                  <a:lnTo>
                    <a:pt x="535" y="0"/>
                  </a:lnTo>
                  <a:close/>
                  <a:moveTo>
                    <a:pt x="552" y="320"/>
                  </a:moveTo>
                  <a:lnTo>
                    <a:pt x="550" y="320"/>
                  </a:lnTo>
                  <a:lnTo>
                    <a:pt x="552" y="320"/>
                  </a:lnTo>
                  <a:lnTo>
                    <a:pt x="555" y="323"/>
                  </a:lnTo>
                  <a:lnTo>
                    <a:pt x="552" y="32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1" name="PPT图示_5">
              <a:extLst>
                <a:ext uri="{FF2B5EF4-FFF2-40B4-BE49-F238E27FC236}">
                  <a16:creationId xmlns:a16="http://schemas.microsoft.com/office/drawing/2014/main" id="{86814BF5-95B1-4979-8BF1-878AA2606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1284" y="5281455"/>
              <a:ext cx="741891" cy="650164"/>
            </a:xfrm>
            <a:custGeom>
              <a:avLst/>
              <a:gdLst/>
              <a:ahLst/>
              <a:cxnLst>
                <a:cxn ang="0">
                  <a:pos x="449" y="0"/>
                </a:cxn>
                <a:cxn ang="0">
                  <a:pos x="454" y="2"/>
                </a:cxn>
                <a:cxn ang="0">
                  <a:pos x="640" y="292"/>
                </a:cxn>
                <a:cxn ang="0">
                  <a:pos x="17" y="558"/>
                </a:cxn>
                <a:cxn ang="0">
                  <a:pos x="0" y="200"/>
                </a:cxn>
                <a:cxn ang="0">
                  <a:pos x="449" y="0"/>
                </a:cxn>
              </a:cxnLst>
              <a:rect l="0" t="0" r="r" b="b"/>
              <a:pathLst>
                <a:path w="640" h="558">
                  <a:moveTo>
                    <a:pt x="449" y="0"/>
                  </a:moveTo>
                  <a:lnTo>
                    <a:pt x="454" y="2"/>
                  </a:lnTo>
                  <a:lnTo>
                    <a:pt x="640" y="292"/>
                  </a:lnTo>
                  <a:lnTo>
                    <a:pt x="17" y="558"/>
                  </a:lnTo>
                  <a:lnTo>
                    <a:pt x="0" y="200"/>
                  </a:lnTo>
                  <a:lnTo>
                    <a:pt x="449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2" name="PPT图示_6">
              <a:extLst>
                <a:ext uri="{FF2B5EF4-FFF2-40B4-BE49-F238E27FC236}">
                  <a16:creationId xmlns:a16="http://schemas.microsoft.com/office/drawing/2014/main" id="{A31857B7-9C9A-4F54-8D63-63197885A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201" y="5298570"/>
              <a:ext cx="886792" cy="639680"/>
            </a:xfrm>
            <a:custGeom>
              <a:avLst/>
              <a:gdLst/>
              <a:ahLst/>
              <a:cxnLst>
                <a:cxn ang="0">
                  <a:pos x="0" y="296"/>
                </a:cxn>
                <a:cxn ang="0">
                  <a:pos x="191" y="0"/>
                </a:cxn>
                <a:cxn ang="0">
                  <a:pos x="748" y="191"/>
                </a:cxn>
                <a:cxn ang="0">
                  <a:pos x="765" y="549"/>
                </a:cxn>
                <a:cxn ang="0">
                  <a:pos x="0" y="296"/>
                </a:cxn>
              </a:cxnLst>
              <a:rect l="0" t="0" r="r" b="b"/>
              <a:pathLst>
                <a:path w="765" h="549">
                  <a:moveTo>
                    <a:pt x="0" y="296"/>
                  </a:moveTo>
                  <a:lnTo>
                    <a:pt x="191" y="0"/>
                  </a:lnTo>
                  <a:lnTo>
                    <a:pt x="748" y="191"/>
                  </a:lnTo>
                  <a:lnTo>
                    <a:pt x="765" y="549"/>
                  </a:lnTo>
                  <a:lnTo>
                    <a:pt x="0" y="29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3" name="PPT图示_7">
              <a:extLst>
                <a:ext uri="{FF2B5EF4-FFF2-40B4-BE49-F238E27FC236}">
                  <a16:creationId xmlns:a16="http://schemas.microsoft.com/office/drawing/2014/main" id="{90017A6D-01BC-4BC5-801B-5AC80C1F2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8020" y="4714821"/>
              <a:ext cx="627133" cy="269153"/>
            </a:xfrm>
            <a:custGeom>
              <a:avLst/>
              <a:gdLst/>
              <a:ahLst/>
              <a:cxnLst>
                <a:cxn ang="0">
                  <a:pos x="287" y="0"/>
                </a:cxn>
                <a:cxn ang="0">
                  <a:pos x="541" y="125"/>
                </a:cxn>
                <a:cxn ang="0">
                  <a:pos x="298" y="231"/>
                </a:cxn>
                <a:cxn ang="0">
                  <a:pos x="0" y="134"/>
                </a:cxn>
                <a:cxn ang="0">
                  <a:pos x="287" y="0"/>
                </a:cxn>
              </a:cxnLst>
              <a:rect l="0" t="0" r="r" b="b"/>
              <a:pathLst>
                <a:path w="541" h="231">
                  <a:moveTo>
                    <a:pt x="287" y="0"/>
                  </a:moveTo>
                  <a:lnTo>
                    <a:pt x="541" y="125"/>
                  </a:lnTo>
                  <a:lnTo>
                    <a:pt x="298" y="231"/>
                  </a:lnTo>
                  <a:lnTo>
                    <a:pt x="0" y="134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4" name="PPT图示_8">
              <a:extLst>
                <a:ext uri="{FF2B5EF4-FFF2-40B4-BE49-F238E27FC236}">
                  <a16:creationId xmlns:a16="http://schemas.microsoft.com/office/drawing/2014/main" id="{9BFBAAF2-8959-4639-A512-A391A5232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1084" y="4860465"/>
              <a:ext cx="497299" cy="549961"/>
            </a:xfrm>
            <a:custGeom>
              <a:avLst/>
              <a:gdLst/>
              <a:ahLst/>
              <a:cxnLst>
                <a:cxn ang="0">
                  <a:pos x="19" y="472"/>
                </a:cxn>
                <a:cxn ang="0">
                  <a:pos x="0" y="106"/>
                </a:cxn>
                <a:cxn ang="0">
                  <a:pos x="243" y="0"/>
                </a:cxn>
                <a:cxn ang="0">
                  <a:pos x="429" y="295"/>
                </a:cxn>
                <a:cxn ang="0">
                  <a:pos x="19" y="472"/>
                </a:cxn>
              </a:cxnLst>
              <a:rect l="0" t="0" r="r" b="b"/>
              <a:pathLst>
                <a:path w="429" h="472">
                  <a:moveTo>
                    <a:pt x="19" y="472"/>
                  </a:moveTo>
                  <a:lnTo>
                    <a:pt x="0" y="106"/>
                  </a:lnTo>
                  <a:lnTo>
                    <a:pt x="243" y="0"/>
                  </a:lnTo>
                  <a:lnTo>
                    <a:pt x="429" y="295"/>
                  </a:lnTo>
                  <a:lnTo>
                    <a:pt x="19" y="472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5" name="PPT图示_9">
              <a:extLst>
                <a:ext uri="{FF2B5EF4-FFF2-40B4-BE49-F238E27FC236}">
                  <a16:creationId xmlns:a16="http://schemas.microsoft.com/office/drawing/2014/main" id="{9AB4E787-845E-4954-9B0B-DDF6D0A5E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239" y="4868570"/>
              <a:ext cx="588876" cy="539475"/>
            </a:xfrm>
            <a:custGeom>
              <a:avLst/>
              <a:gdLst/>
              <a:ahLst/>
              <a:cxnLst>
                <a:cxn ang="0">
                  <a:pos x="191" y="0"/>
                </a:cxn>
                <a:cxn ang="0">
                  <a:pos x="489" y="97"/>
                </a:cxn>
                <a:cxn ang="0">
                  <a:pos x="508" y="463"/>
                </a:cxn>
                <a:cxn ang="0">
                  <a:pos x="506" y="463"/>
                </a:cxn>
                <a:cxn ang="0">
                  <a:pos x="0" y="297"/>
                </a:cxn>
                <a:cxn ang="0">
                  <a:pos x="191" y="0"/>
                </a:cxn>
                <a:cxn ang="0">
                  <a:pos x="191" y="0"/>
                </a:cxn>
              </a:cxnLst>
              <a:rect l="0" t="0" r="r" b="b"/>
              <a:pathLst>
                <a:path w="508" h="463">
                  <a:moveTo>
                    <a:pt x="191" y="0"/>
                  </a:moveTo>
                  <a:lnTo>
                    <a:pt x="489" y="97"/>
                  </a:lnTo>
                  <a:lnTo>
                    <a:pt x="508" y="463"/>
                  </a:lnTo>
                  <a:lnTo>
                    <a:pt x="506" y="463"/>
                  </a:lnTo>
                  <a:lnTo>
                    <a:pt x="0" y="297"/>
                  </a:lnTo>
                  <a:lnTo>
                    <a:pt x="191" y="0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6" name="PPT图示_10">
              <a:extLst>
                <a:ext uri="{FF2B5EF4-FFF2-40B4-BE49-F238E27FC236}">
                  <a16:creationId xmlns:a16="http://schemas.microsoft.com/office/drawing/2014/main" id="{593AF552-A937-455C-9572-909254F4C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7404" y="4372259"/>
              <a:ext cx="259661" cy="504519"/>
            </a:xfrm>
            <a:custGeom>
              <a:avLst/>
              <a:gdLst/>
              <a:ahLst/>
              <a:cxnLst>
                <a:cxn ang="0">
                  <a:pos x="224" y="347"/>
                </a:cxn>
                <a:cxn ang="0">
                  <a:pos x="22" y="433"/>
                </a:cxn>
                <a:cxn ang="0">
                  <a:pos x="0" y="0"/>
                </a:cxn>
                <a:cxn ang="0">
                  <a:pos x="224" y="347"/>
                </a:cxn>
              </a:cxnLst>
              <a:rect l="0" t="0" r="r" b="b"/>
              <a:pathLst>
                <a:path w="224" h="433">
                  <a:moveTo>
                    <a:pt x="224" y="347"/>
                  </a:moveTo>
                  <a:lnTo>
                    <a:pt x="22" y="433"/>
                  </a:lnTo>
                  <a:lnTo>
                    <a:pt x="0" y="0"/>
                  </a:lnTo>
                  <a:lnTo>
                    <a:pt x="224" y="347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7" name="PPT图示_11">
              <a:extLst>
                <a:ext uri="{FF2B5EF4-FFF2-40B4-BE49-F238E27FC236}">
                  <a16:creationId xmlns:a16="http://schemas.microsoft.com/office/drawing/2014/main" id="{9BBB80EF-D082-4B39-B445-7189E1F0D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1345" y="4372259"/>
              <a:ext cx="286325" cy="504519"/>
            </a:xfrm>
            <a:custGeom>
              <a:avLst/>
              <a:gdLst/>
              <a:ahLst/>
              <a:cxnLst>
                <a:cxn ang="0">
                  <a:pos x="247" y="433"/>
                </a:cxn>
                <a:cxn ang="0">
                  <a:pos x="0" y="354"/>
                </a:cxn>
                <a:cxn ang="0">
                  <a:pos x="225" y="0"/>
                </a:cxn>
                <a:cxn ang="0">
                  <a:pos x="247" y="433"/>
                </a:cxn>
              </a:cxnLst>
              <a:rect l="0" t="0" r="r" b="b"/>
              <a:pathLst>
                <a:path w="247" h="433">
                  <a:moveTo>
                    <a:pt x="247" y="433"/>
                  </a:moveTo>
                  <a:lnTo>
                    <a:pt x="0" y="354"/>
                  </a:lnTo>
                  <a:lnTo>
                    <a:pt x="225" y="0"/>
                  </a:lnTo>
                  <a:lnTo>
                    <a:pt x="247" y="4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</p:grpSp>
      <p:sp>
        <p:nvSpPr>
          <p:cNvPr id="188" name="PPT图示_12">
            <a:extLst>
              <a:ext uri="{FF2B5EF4-FFF2-40B4-BE49-F238E27FC236}">
                <a16:creationId xmlns:a16="http://schemas.microsoft.com/office/drawing/2014/main" id="{4C160588-C4CD-4C2E-8331-E43434EF14EF}"/>
              </a:ext>
            </a:extLst>
          </p:cNvPr>
          <p:cNvSpPr txBox="1">
            <a:spLocks/>
          </p:cNvSpPr>
          <p:nvPr/>
        </p:nvSpPr>
        <p:spPr>
          <a:xfrm>
            <a:off x="3140933" y="4342918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en-US" sz="2279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89" name="PPT图示_13">
            <a:extLst>
              <a:ext uri="{FF2B5EF4-FFF2-40B4-BE49-F238E27FC236}">
                <a16:creationId xmlns:a16="http://schemas.microsoft.com/office/drawing/2014/main" id="{BCB1C30E-8A42-4964-9F4F-573C2A603CC8}"/>
              </a:ext>
            </a:extLst>
          </p:cNvPr>
          <p:cNvSpPr txBox="1">
            <a:spLocks/>
          </p:cNvSpPr>
          <p:nvPr/>
        </p:nvSpPr>
        <p:spPr>
          <a:xfrm>
            <a:off x="3140933" y="4881019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 dirty="0">
                <a:solidFill>
                  <a:schemeClr val="accent2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90" name="PPT图示_14">
            <a:extLst>
              <a:ext uri="{FF2B5EF4-FFF2-40B4-BE49-F238E27FC236}">
                <a16:creationId xmlns:a16="http://schemas.microsoft.com/office/drawing/2014/main" id="{7E9EE09A-6FA3-4787-B1E7-10C8A9ECDED2}"/>
              </a:ext>
            </a:extLst>
          </p:cNvPr>
          <p:cNvSpPr txBox="1">
            <a:spLocks/>
          </p:cNvSpPr>
          <p:nvPr/>
        </p:nvSpPr>
        <p:spPr>
          <a:xfrm>
            <a:off x="3140933" y="5419120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>
                <a:solidFill>
                  <a:schemeClr val="accent3"/>
                </a:solidFill>
                <a:cs typeface="+mn-ea"/>
                <a:sym typeface="+mn-lt"/>
              </a:rPr>
              <a:t>03</a:t>
            </a:r>
            <a:endParaRPr lang="en-US" sz="2279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191" name="PPT图示_15">
            <a:extLst>
              <a:ext uri="{FF2B5EF4-FFF2-40B4-BE49-F238E27FC236}">
                <a16:creationId xmlns:a16="http://schemas.microsoft.com/office/drawing/2014/main" id="{4ED1C77B-2611-49A7-A5DB-EAEDC66A8F20}"/>
              </a:ext>
            </a:extLst>
          </p:cNvPr>
          <p:cNvSpPr txBox="1">
            <a:spLocks/>
          </p:cNvSpPr>
          <p:nvPr/>
        </p:nvSpPr>
        <p:spPr>
          <a:xfrm>
            <a:off x="3114928" y="5957224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>
                <a:solidFill>
                  <a:schemeClr val="accent4"/>
                </a:solidFill>
                <a:cs typeface="+mn-ea"/>
                <a:sym typeface="+mn-lt"/>
              </a:rPr>
              <a:t>04</a:t>
            </a:r>
            <a:endParaRPr lang="en-US" sz="2279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sp>
        <p:nvSpPr>
          <p:cNvPr id="192" name="PPT图示_16">
            <a:extLst>
              <a:ext uri="{FF2B5EF4-FFF2-40B4-BE49-F238E27FC236}">
                <a16:creationId xmlns:a16="http://schemas.microsoft.com/office/drawing/2014/main" id="{8BD4FEDE-1B3F-3C1B-E581-2FFD1703C0D9}"/>
              </a:ext>
            </a:extLst>
          </p:cNvPr>
          <p:cNvSpPr/>
          <p:nvPr/>
        </p:nvSpPr>
        <p:spPr>
          <a:xfrm>
            <a:off x="3490485" y="5389410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3" name="PPT图示_17">
            <a:extLst>
              <a:ext uri="{FF2B5EF4-FFF2-40B4-BE49-F238E27FC236}">
                <a16:creationId xmlns:a16="http://schemas.microsoft.com/office/drawing/2014/main" id="{5C09B7EF-CDF4-6304-EFDF-BF1E5B7E769D}"/>
              </a:ext>
            </a:extLst>
          </p:cNvPr>
          <p:cNvSpPr/>
          <p:nvPr/>
        </p:nvSpPr>
        <p:spPr>
          <a:xfrm>
            <a:off x="3490491" y="5580101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94" name="PPT图示_18">
            <a:extLst>
              <a:ext uri="{FF2B5EF4-FFF2-40B4-BE49-F238E27FC236}">
                <a16:creationId xmlns:a16="http://schemas.microsoft.com/office/drawing/2014/main" id="{B149196F-0E44-7133-35B4-052901D88139}"/>
              </a:ext>
            </a:extLst>
          </p:cNvPr>
          <p:cNvSpPr/>
          <p:nvPr/>
        </p:nvSpPr>
        <p:spPr>
          <a:xfrm>
            <a:off x="3490485" y="4313211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 dirty="0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5" name="PPT图示_19">
            <a:extLst>
              <a:ext uri="{FF2B5EF4-FFF2-40B4-BE49-F238E27FC236}">
                <a16:creationId xmlns:a16="http://schemas.microsoft.com/office/drawing/2014/main" id="{75AE3DCE-2CA1-0FBA-566B-B8A18CC8E07C}"/>
              </a:ext>
            </a:extLst>
          </p:cNvPr>
          <p:cNvSpPr/>
          <p:nvPr/>
        </p:nvSpPr>
        <p:spPr>
          <a:xfrm>
            <a:off x="3490491" y="4503895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96" name="PPT图示_20">
            <a:extLst>
              <a:ext uri="{FF2B5EF4-FFF2-40B4-BE49-F238E27FC236}">
                <a16:creationId xmlns:a16="http://schemas.microsoft.com/office/drawing/2014/main" id="{132C8239-DCEA-D295-B84F-7D795475F001}"/>
              </a:ext>
            </a:extLst>
          </p:cNvPr>
          <p:cNvSpPr/>
          <p:nvPr/>
        </p:nvSpPr>
        <p:spPr>
          <a:xfrm>
            <a:off x="3490485" y="4851313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7" name="PPT图示_21">
            <a:extLst>
              <a:ext uri="{FF2B5EF4-FFF2-40B4-BE49-F238E27FC236}">
                <a16:creationId xmlns:a16="http://schemas.microsoft.com/office/drawing/2014/main" id="{075F1327-8E8E-BB3B-2E74-F8872B447E13}"/>
              </a:ext>
            </a:extLst>
          </p:cNvPr>
          <p:cNvSpPr/>
          <p:nvPr/>
        </p:nvSpPr>
        <p:spPr>
          <a:xfrm>
            <a:off x="3490491" y="5041999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98" name="PPT图示_22">
            <a:extLst>
              <a:ext uri="{FF2B5EF4-FFF2-40B4-BE49-F238E27FC236}">
                <a16:creationId xmlns:a16="http://schemas.microsoft.com/office/drawing/2014/main" id="{CFBB2191-2CC6-4BDE-008E-ADF085FDC477}"/>
              </a:ext>
            </a:extLst>
          </p:cNvPr>
          <p:cNvSpPr/>
          <p:nvPr/>
        </p:nvSpPr>
        <p:spPr>
          <a:xfrm>
            <a:off x="3490485" y="5927515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9" name="PPT图示_23">
            <a:extLst>
              <a:ext uri="{FF2B5EF4-FFF2-40B4-BE49-F238E27FC236}">
                <a16:creationId xmlns:a16="http://schemas.microsoft.com/office/drawing/2014/main" id="{09B190FD-0903-07A0-EED6-92C6D28530CB}"/>
              </a:ext>
            </a:extLst>
          </p:cNvPr>
          <p:cNvSpPr/>
          <p:nvPr/>
        </p:nvSpPr>
        <p:spPr>
          <a:xfrm>
            <a:off x="3490491" y="6118200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graphicFrame>
        <p:nvGraphicFramePr>
          <p:cNvPr id="277" name="图表 276">
            <a:extLst>
              <a:ext uri="{FF2B5EF4-FFF2-40B4-BE49-F238E27FC236}">
                <a16:creationId xmlns:a16="http://schemas.microsoft.com/office/drawing/2014/main" id="{156EC6F9-4150-4DFA-924F-E3BFDDEA3594}"/>
              </a:ext>
            </a:extLst>
          </p:cNvPr>
          <p:cNvGraphicFramePr/>
          <p:nvPr/>
        </p:nvGraphicFramePr>
        <p:xfrm>
          <a:off x="6044008" y="614776"/>
          <a:ext cx="5881418" cy="275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矩形: 圆角 2">
            <a:extLst>
              <a:ext uri="{FF2B5EF4-FFF2-40B4-BE49-F238E27FC236}">
                <a16:creationId xmlns:a16="http://schemas.microsoft.com/office/drawing/2014/main" id="{9E561ECF-8A13-B822-971E-1FBB7BF2A26B}"/>
              </a:ext>
            </a:extLst>
          </p:cNvPr>
          <p:cNvSpPr/>
          <p:nvPr/>
        </p:nvSpPr>
        <p:spPr>
          <a:xfrm>
            <a:off x="3931902" y="2947034"/>
            <a:ext cx="210453" cy="21045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CE07BCDF-B159-4978-0743-123232FA2E32}"/>
              </a:ext>
            </a:extLst>
          </p:cNvPr>
          <p:cNvSpPr/>
          <p:nvPr/>
        </p:nvSpPr>
        <p:spPr>
          <a:xfrm>
            <a:off x="4224706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63B684AE-9CF0-67A5-B0E3-DB0A095CCF25}"/>
              </a:ext>
            </a:extLst>
          </p:cNvPr>
          <p:cNvSpPr/>
          <p:nvPr/>
        </p:nvSpPr>
        <p:spPr>
          <a:xfrm>
            <a:off x="4517510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 dirty="0">
              <a:cs typeface="+mn-ea"/>
              <a:sym typeface="+mn-lt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79E4CEAC-E156-6BC5-4A85-8B3A956D7F92}"/>
              </a:ext>
            </a:extLst>
          </p:cNvPr>
          <p:cNvSpPr/>
          <p:nvPr/>
        </p:nvSpPr>
        <p:spPr>
          <a:xfrm>
            <a:off x="4810312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453C33CB-7D2F-4B47-49D1-794374F998B8}"/>
              </a:ext>
            </a:extLst>
          </p:cNvPr>
          <p:cNvSpPr/>
          <p:nvPr/>
        </p:nvSpPr>
        <p:spPr>
          <a:xfrm>
            <a:off x="5103113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CA0AE51B-FBC8-174A-FF65-43457318FAF8}"/>
              </a:ext>
            </a:extLst>
          </p:cNvPr>
          <p:cNvSpPr/>
          <p:nvPr/>
        </p:nvSpPr>
        <p:spPr>
          <a:xfrm>
            <a:off x="5395919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341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精选配色-PPTanli.com">
      <a:dk1>
        <a:srgbClr val="000000"/>
      </a:dk1>
      <a:lt1>
        <a:srgbClr val="FFFFFF"/>
      </a:lt1>
      <a:dk2>
        <a:srgbClr val="7F7F7F"/>
      </a:dk2>
      <a:lt2>
        <a:srgbClr val="F2F2F2"/>
      </a:lt2>
      <a:accent1>
        <a:srgbClr val="8D1D46"/>
      </a:accent1>
      <a:accent2>
        <a:srgbClr val="303030"/>
      </a:accent2>
      <a:accent3>
        <a:srgbClr val="8D1D46"/>
      </a:accent3>
      <a:accent4>
        <a:srgbClr val="303030"/>
      </a:accent4>
      <a:accent5>
        <a:srgbClr val="8D1D46"/>
      </a:accent5>
      <a:accent6>
        <a:srgbClr val="303030"/>
      </a:accent6>
      <a:hlink>
        <a:srgbClr val="FFFFFF"/>
      </a:hlink>
      <a:folHlink>
        <a:srgbClr val="FFFFFF"/>
      </a:folHlink>
    </a:clrScheme>
    <a:fontScheme name="苍耳渔阳W05阿里普惠L">
      <a:majorFont>
        <a:latin typeface="Alibaba Sans Heavy"/>
        <a:ea typeface="仓耳渔阳体 W05"/>
        <a:cs typeface=""/>
      </a:majorFont>
      <a:minorFont>
        <a:latin typeface="Alibaba Sans Light"/>
        <a:ea typeface="阿里巴巴普惠体 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精选配色-PPTanli.com">
    <a:dk1>
      <a:srgbClr val="000000"/>
    </a:dk1>
    <a:lt1>
      <a:srgbClr val="FFFFFF"/>
    </a:lt1>
    <a:dk2>
      <a:srgbClr val="7F7F7F"/>
    </a:dk2>
    <a:lt2>
      <a:srgbClr val="F2F2F2"/>
    </a:lt2>
    <a:accent1>
      <a:srgbClr val="8D1D46"/>
    </a:accent1>
    <a:accent2>
      <a:srgbClr val="303030"/>
    </a:accent2>
    <a:accent3>
      <a:srgbClr val="8D1D46"/>
    </a:accent3>
    <a:accent4>
      <a:srgbClr val="303030"/>
    </a:accent4>
    <a:accent5>
      <a:srgbClr val="8D1D46"/>
    </a:accent5>
    <a:accent6>
      <a:srgbClr val="303030"/>
    </a:accent6>
    <a:hlink>
      <a:srgbClr val="FFFFFF"/>
    </a:hlink>
    <a:folHlink>
      <a:srgbClr val="FFFF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178</Words>
  <Application>Microsoft Office PowerPoint</Application>
  <PresentationFormat>宽屏</PresentationFormat>
  <Paragraphs>31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阿里巴巴普惠体 L</vt:lpstr>
      <vt:lpstr>仓耳渔阳体 W05</vt:lpstr>
      <vt:lpstr>等线</vt:lpstr>
      <vt:lpstr>思源黑体 Bold</vt:lpstr>
      <vt:lpstr>思源黑体 Normal</vt:lpstr>
      <vt:lpstr>站酷高端黑</vt:lpstr>
      <vt:lpstr>站酷酷黑</vt:lpstr>
      <vt:lpstr>Alibaba Sans Heavy</vt:lpstr>
      <vt:lpstr>Alibaba Sans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Onnn 888</dc:creator>
  <cp:lastModifiedBy>Onnn 888</cp:lastModifiedBy>
  <cp:revision>19</cp:revision>
  <dcterms:created xsi:type="dcterms:W3CDTF">2023-07-26T17:21:07Z</dcterms:created>
  <dcterms:modified xsi:type="dcterms:W3CDTF">2023-08-01T08:25:35Z</dcterms:modified>
</cp:coreProperties>
</file>